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martest.bg/tests/nvo-bel--vii-klas-13-yuni-2023-17-vapros-78385" TargetMode="External"/><Relationship Id="rId3" Type="http://schemas.openxmlformats.org/officeDocument/2006/relationships/hyperlink" Target="https://www.smartest.bg/math" TargetMode="External"/><Relationship Id="rId4" Type="http://schemas.openxmlformats.org/officeDocument/2006/relationships/hyperlink" Target="https://www.smartest.bg/tests/demo-test-svarji-dvoykite-69220" TargetMode="External"/><Relationship Id="rId5" Type="http://schemas.openxmlformats.org/officeDocument/2006/relationships/hyperlink" Target="https://www.smartest.bg/tests/test-lipsvashti-dumi-79837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c496a53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7c496a53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10a65957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10a65957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СмарТест е българска платформа и фокуса ни е да улесняваме работата на българските учители.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https://www.smartest.bg/tests/nvo-bel--vii-klas-13-yuni-2023-17-vapros-78385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https://www.smartest.bg/math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https://www.smartest.bg/tests/demo-test-svarji-dvoykite-69220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https://www.smartest.bg/tests/test-lipsvashti-dumi-79837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Демо на платформата:</a:t>
            </a:r>
            <a:br>
              <a:rPr lang="en"/>
            </a:br>
            <a:r>
              <a:rPr lang="en"/>
              <a:t>1. Началната страница - как се регистрира и страницата Моите тестове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Копиране на готови тестове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Вмъкване от Google Forms (ако ползват)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Създаване на примерен тест с различни видове въпроси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Изкуствен интелект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Принтиране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Настройки на теста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Създаване на клас</a:t>
            </a:r>
            <a:r>
              <a:rPr lang="en"/>
              <a:t> и кратък изпит (интеграция с Google Classroom, ако ползват)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Решаване на създадения изпит, по възможност от учители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 Мобилно приложение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11. Анализи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 Наръчник, чат, контакти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6920184e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6920184e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7602e2ad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f7602e2ad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7602e2ad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7602e2ad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7602e2ad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7602e2ad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1ced9e4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1ced9e4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7602e2ad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7602e2ad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ccc1554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ccc1554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ccc1554a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ccc1554a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Г-н Стаматов, г-н Терзийски, г-н Цвятков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6920184e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f6920184e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7602e2ad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7602e2ad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7602e2ad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7602e2ad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7602e2ad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7602e2ad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7602e2ad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7602e2ad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94DA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rimer.com/smartes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alex@smartest.bg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61075" y="4171275"/>
            <a:ext cx="602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Създател на        СмарТест</a:t>
            </a: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171263"/>
            <a:ext cx="358350" cy="4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58900" y="3442138"/>
            <a:ext cx="862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Александър Попов</a:t>
            </a:r>
            <a:endParaRPr b="1"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58925" y="342313"/>
            <a:ext cx="862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Международен образователен форум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Община Варна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5250" y="1967013"/>
            <a:ext cx="823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Дигитални изпити с изкуствен интелект</a:t>
            </a:r>
            <a:endParaRPr b="1"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Как да създаваме тестове с изкуствен интелект в СмарТест?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153625" y="1065850"/>
            <a:ext cx="4240200" cy="3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✅</a:t>
            </a:r>
            <a:endParaRPr sz="3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Сложни глаголни времена в българския език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Вписани и описани многоъгълници 8 клас 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Емоционална интелигентност за начално ниво</a:t>
            </a:r>
            <a:b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Google Shape;134;p23"/>
          <p:cNvSpPr txBox="1"/>
          <p:nvPr>
            <p:ph idx="4294967295" type="ctrTitle"/>
          </p:nvPr>
        </p:nvSpPr>
        <p:spPr>
          <a:xfrm>
            <a:off x="311700" y="102975"/>
            <a:ext cx="85206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Полезни съвети</a:t>
            </a:r>
            <a:endParaRPr sz="29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5" name="Google Shape;135;p23"/>
          <p:cNvCxnSpPr/>
          <p:nvPr/>
        </p:nvCxnSpPr>
        <p:spPr>
          <a:xfrm>
            <a:off x="3289700" y="837550"/>
            <a:ext cx="2604000" cy="0"/>
          </a:xfrm>
          <a:prstGeom prst="straightConnector1">
            <a:avLst/>
          </a:prstGeom>
          <a:noFill/>
          <a:ln cap="flat" cmpd="sng" w="28575">
            <a:solidFill>
              <a:srgbClr val="1DC19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484700" y="1065850"/>
            <a:ext cx="4495200" cy="3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❌</a:t>
            </a:r>
            <a:endParaRPr sz="3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Сложни глаголни времена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Математика 8 клас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Създай ми 20 въпроса на тема .... 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Създай ми тест подобен на </a:t>
            </a:r>
            <a:r>
              <a:rPr lang="en" sz="20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https://primer.com/smartest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153625" y="1065850"/>
            <a:ext cx="4240200" cy="3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✅</a:t>
            </a:r>
            <a:endParaRPr sz="3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Снимка на урок от учебник</a:t>
            </a:r>
            <a:endParaRPr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Екранна снимка на текст от интернет</a:t>
            </a:r>
            <a:b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24"/>
          <p:cNvSpPr txBox="1"/>
          <p:nvPr>
            <p:ph idx="4294967295" type="ctrTitle"/>
          </p:nvPr>
        </p:nvSpPr>
        <p:spPr>
          <a:xfrm>
            <a:off x="311700" y="102975"/>
            <a:ext cx="85206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Полезни съвети</a:t>
            </a:r>
            <a:endParaRPr sz="29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3" name="Google Shape;143;p24"/>
          <p:cNvCxnSpPr/>
          <p:nvPr/>
        </p:nvCxnSpPr>
        <p:spPr>
          <a:xfrm>
            <a:off x="3289700" y="837550"/>
            <a:ext cx="2604000" cy="0"/>
          </a:xfrm>
          <a:prstGeom prst="straightConnector1">
            <a:avLst/>
          </a:prstGeom>
          <a:noFill/>
          <a:ln cap="flat" cmpd="sng" w="28575">
            <a:solidFill>
              <a:srgbClr val="1DC19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4484700" y="1065850"/>
            <a:ext cx="4495200" cy="3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❌</a:t>
            </a:r>
            <a:endParaRPr sz="3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Снимка на географска карта без контекст към нея 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Снимка на графика без контекст към нея 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5" y="268350"/>
            <a:ext cx="9054449" cy="460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b="9916" l="9916" r="9916" t="9916"/>
          <a:stretch/>
        </p:blipFill>
        <p:spPr>
          <a:xfrm>
            <a:off x="264250" y="199700"/>
            <a:ext cx="4744050" cy="47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5141425" y="2074523"/>
            <a:ext cx="37794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smartest.bg/ai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808450" y="98713"/>
            <a:ext cx="80907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СмарТест</a:t>
            </a:r>
            <a:endParaRPr b="1" sz="4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510375" y="1822088"/>
            <a:ext cx="39840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Александър Попов</a:t>
            </a: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alex@smartest.bg</a:t>
            </a: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0899 03 69 03</a:t>
            </a: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1451325" y="3944875"/>
            <a:ext cx="2102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smartest.bg</a:t>
            </a:r>
            <a:endParaRPr b="1" sz="2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0250" y="201488"/>
            <a:ext cx="581050" cy="6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5">
            <a:alphaModFix/>
          </a:blip>
          <a:srcRect b="6933" l="6941" r="6941" t="6941"/>
          <a:stretch/>
        </p:blipFill>
        <p:spPr>
          <a:xfrm>
            <a:off x="5331150" y="1212525"/>
            <a:ext cx="3644200" cy="36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68400" y="4015250"/>
            <a:ext cx="2963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Александър Попов</a:t>
            </a:r>
            <a:endParaRPr b="1" sz="1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11112" r="4184" t="0"/>
          <a:stretch/>
        </p:blipFill>
        <p:spPr>
          <a:xfrm>
            <a:off x="307100" y="264625"/>
            <a:ext cx="3086300" cy="36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988600" y="637888"/>
            <a:ext cx="49311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ИТ, ПГ “Васил Левски”, гр. Ямбол</a:t>
            </a:r>
            <a:b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Бакалавър “Компютърни науки”, Манчестърски университет, Великобритания</a:t>
            </a:r>
            <a:b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8 години опит в сферата на ИТ</a:t>
            </a:r>
            <a:b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Създател на СмарТест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4294967295" type="title"/>
          </p:nvPr>
        </p:nvSpPr>
        <p:spPr>
          <a:xfrm>
            <a:off x="-246175" y="1331400"/>
            <a:ext cx="45504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СмарТест вече в</a:t>
            </a:r>
            <a:endParaRPr b="1"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Над 50</a:t>
            </a:r>
            <a:endParaRPr b="1" sz="6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населени места!</a:t>
            </a:r>
            <a:endParaRPr b="1"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7358" r="34794" t="0"/>
          <a:stretch/>
        </p:blipFill>
        <p:spPr>
          <a:xfrm>
            <a:off x="3889525" y="42925"/>
            <a:ext cx="5192650" cy="5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838" y="968142"/>
            <a:ext cx="118872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1263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100+ “Смарт” училища 🚀</a:t>
            </a:r>
            <a:endParaRPr b="1" sz="2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6497" y="969174"/>
            <a:ext cx="1188720" cy="11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8943" y="969174"/>
            <a:ext cx="1087718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6489" y="2913699"/>
            <a:ext cx="1188720" cy="117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8438" y="2907751"/>
            <a:ext cx="118872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0388" y="2907750"/>
            <a:ext cx="118872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6791200" y="2297563"/>
            <a:ext cx="197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119. СУ, София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623850" y="2296038"/>
            <a:ext cx="197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ЗПГ, Сандански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415788" y="2296038"/>
            <a:ext cx="197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1. ЕГ, Варна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-141000" y="4186175"/>
            <a:ext cx="26715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Св. П. Евтимий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Пловдив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435900" y="4292675"/>
            <a:ext cx="197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ЕГ, Хасково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376650" y="4292675"/>
            <a:ext cx="246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ПГРЕ, Бургас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831900" y="4186175"/>
            <a:ext cx="21279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ПГ “Васил Левски”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Ямбол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24550" y="2907762"/>
            <a:ext cx="1188701" cy="118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0410" y="968150"/>
            <a:ext cx="1261318" cy="12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67113" y="2249725"/>
            <a:ext cx="21279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ОУ “П. Р. Славейков Варна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152475"/>
            <a:ext cx="8520600" cy="31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●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Да спестим времет от: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○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Проверяване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○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Създаване на тестове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○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Създаване на различни групи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○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Създаване на количествени анализи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●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Да намалим преписването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Google Shape;98;p17"/>
          <p:cNvSpPr txBox="1"/>
          <p:nvPr>
            <p:ph idx="4294967295" type="ctrTitle"/>
          </p:nvPr>
        </p:nvSpPr>
        <p:spPr>
          <a:xfrm>
            <a:off x="311700" y="102975"/>
            <a:ext cx="85206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Нашата цел</a:t>
            </a:r>
            <a:endParaRPr sz="29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9" name="Google Shape;99;p17"/>
          <p:cNvCxnSpPr/>
          <p:nvPr/>
        </p:nvCxnSpPr>
        <p:spPr>
          <a:xfrm>
            <a:off x="3289700" y="837550"/>
            <a:ext cx="2604000" cy="0"/>
          </a:xfrm>
          <a:prstGeom prst="straightConnector1">
            <a:avLst/>
          </a:prstGeom>
          <a:noFill/>
          <a:ln cap="flat" cmpd="sng" w="28575">
            <a:solidFill>
              <a:srgbClr val="1DC19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5759450" y="583800"/>
            <a:ext cx="3400325" cy="34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152475"/>
            <a:ext cx="8520600" cy="31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●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Да спестим времет от: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○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Проверяване ✅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○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Създаване на тестове ✅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○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Създаване на различни групи ✅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○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Създаване на количествени анализи ✅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●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Да намалим преписването </a:t>
            </a: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🤔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" name="Google Shape;106;p18"/>
          <p:cNvSpPr txBox="1"/>
          <p:nvPr>
            <p:ph idx="4294967295" type="ctrTitle"/>
          </p:nvPr>
        </p:nvSpPr>
        <p:spPr>
          <a:xfrm>
            <a:off x="311700" y="102975"/>
            <a:ext cx="85206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Нашата цел + ИИ</a:t>
            </a:r>
            <a:endParaRPr sz="29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7" name="Google Shape;107;p18"/>
          <p:cNvCxnSpPr/>
          <p:nvPr/>
        </p:nvCxnSpPr>
        <p:spPr>
          <a:xfrm>
            <a:off x="3289700" y="837550"/>
            <a:ext cx="2604000" cy="0"/>
          </a:xfrm>
          <a:prstGeom prst="straightConnector1">
            <a:avLst/>
          </a:prstGeom>
          <a:noFill/>
          <a:ln cap="flat" cmpd="sng" w="28575">
            <a:solidFill>
              <a:srgbClr val="1DC19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650" y="1152475"/>
            <a:ext cx="2033650" cy="20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0" y="706113"/>
            <a:ext cx="9033902" cy="30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4366"/>
            <a:ext cx="9144000" cy="271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6991"/>
            <a:ext cx="9143999" cy="450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