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60" r:id="rId4"/>
    <p:sldId id="275" r:id="rId5"/>
    <p:sldId id="273" r:id="rId6"/>
    <p:sldId id="267" r:id="rId7"/>
    <p:sldId id="261" r:id="rId8"/>
    <p:sldId id="280" r:id="rId9"/>
    <p:sldId id="285" r:id="rId10"/>
    <p:sldId id="262" r:id="rId11"/>
    <p:sldId id="282" r:id="rId12"/>
    <p:sldId id="286" r:id="rId13"/>
    <p:sldId id="287" r:id="rId14"/>
    <p:sldId id="289" r:id="rId15"/>
  </p:sldIdLst>
  <p:sldSz cx="12192000" cy="6858000"/>
  <p:notesSz cx="6858000" cy="9144000"/>
  <p:defaultTextStyle>
    <a:defPPr>
      <a:defRPr lang="bg-BG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FF0066"/>
    <a:srgbClr val="FEDEF8"/>
    <a:srgbClr val="FF3399"/>
    <a:srgbClr val="2691E2"/>
    <a:srgbClr val="CC66FF"/>
    <a:srgbClr val="CCE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47" d="100"/>
          <a:sy n="47" d="100"/>
        </p:scale>
        <p:origin x="108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9B8653E3-0182-3FCD-467A-FBB85E732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CBED0-A519-4223-87FD-7BBB12DAACCF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D6780E91-8779-6571-1AFB-031259286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DA9E5A5D-36AD-6A69-9B6E-BDB063688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4E16B-11C2-417B-BFE7-BD63CEE050C4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7665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31217D9E-A3E2-29B7-3C25-95753C2F9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0421B-8F86-4CAA-BEC0-F9E593A3CD40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DDC5CC83-B427-B845-1BB8-AEFFF2ECF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9704E29C-7CEB-DA2D-0C0F-7BBE4439A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7EE6A-DEC3-46DC-893E-D999E30DD23C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54815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18009166-A2F2-5D07-9363-5F1130510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099F0-579B-4DF7-9EB1-2D87A837A009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EAB1597A-184D-7525-1B44-8306F1596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207E938E-8877-1E50-E25D-B02AF1336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39059-665D-4369-85E0-588A8199D3D7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39971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/>
              <a:t>Щракнете за редакция стил подзагл. обр.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E4D32F9C-100A-911A-4F42-FD3CC05D3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5D5BC-2B00-467D-B387-046BE8E890B0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C63BB3FA-5CA2-3EFB-90BD-BDB0EADF3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47B09F96-FADE-BDD4-6851-35B1F143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A487B-1874-4391-B972-21EBE499968A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888021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8DCBCBDA-7F88-B260-D476-13B4E163F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5EBC3-E507-4E9C-8F18-4FA0E2430BB3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30541352-0C69-BFB0-B474-EDF8ADFB8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385FC8C8-BC56-A4C4-8D99-126FCF421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8D622-C156-49B0-B7F0-BAF224CE15FE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55733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6B3D274C-C221-004B-87EF-7808FAA27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B2E6-BFB7-4335-8A9B-39C5BE4C6226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A45769C7-974A-8A7A-D703-E15D7EDC5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91F47194-8EE6-9893-9256-6F82E9642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26137-6733-4CBD-B202-6857E0ED89FF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361134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3">
            <a:extLst>
              <a:ext uri="{FF2B5EF4-FFF2-40B4-BE49-F238E27FC236}">
                <a16:creationId xmlns:a16="http://schemas.microsoft.com/office/drawing/2014/main" id="{EA6BFD04-941C-D024-16A0-55937A277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49B09-40A6-4D7F-A412-CC28B35A3EEF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6" name="Контейнер за долния колонтитул 4">
            <a:extLst>
              <a:ext uri="{FF2B5EF4-FFF2-40B4-BE49-F238E27FC236}">
                <a16:creationId xmlns:a16="http://schemas.microsoft.com/office/drawing/2014/main" id="{7F365574-CB17-C8D2-57FF-D38CA4C7A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5">
            <a:extLst>
              <a:ext uri="{FF2B5EF4-FFF2-40B4-BE49-F238E27FC236}">
                <a16:creationId xmlns:a16="http://schemas.microsoft.com/office/drawing/2014/main" id="{8DECDEC9-74D6-B106-656B-B6241ECA9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9B270-9DB1-49B4-9488-83EF39BA8B1D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785068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3">
            <a:extLst>
              <a:ext uri="{FF2B5EF4-FFF2-40B4-BE49-F238E27FC236}">
                <a16:creationId xmlns:a16="http://schemas.microsoft.com/office/drawing/2014/main" id="{25E4A195-A9FE-07EE-560B-2337C2795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A4981-4174-467D-93C2-565363A50D76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8" name="Контейнер за долния колонтитул 4">
            <a:extLst>
              <a:ext uri="{FF2B5EF4-FFF2-40B4-BE49-F238E27FC236}">
                <a16:creationId xmlns:a16="http://schemas.microsoft.com/office/drawing/2014/main" id="{73FBE124-73B0-4EEF-9F12-78FEAA19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Контейнер за номер на слайда 5">
            <a:extLst>
              <a:ext uri="{FF2B5EF4-FFF2-40B4-BE49-F238E27FC236}">
                <a16:creationId xmlns:a16="http://schemas.microsoft.com/office/drawing/2014/main" id="{E5D40FD9-DBFE-C7B9-278B-162878EF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E6E4E-5004-4A6A-A478-238405F1F458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266218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3">
            <a:extLst>
              <a:ext uri="{FF2B5EF4-FFF2-40B4-BE49-F238E27FC236}">
                <a16:creationId xmlns:a16="http://schemas.microsoft.com/office/drawing/2014/main" id="{37985203-CD07-6D93-F77E-0A2283007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0D724-274F-4A49-9A57-6200C50AE9C0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4" name="Контейнер за долния колонтитул 4">
            <a:extLst>
              <a:ext uri="{FF2B5EF4-FFF2-40B4-BE49-F238E27FC236}">
                <a16:creationId xmlns:a16="http://schemas.microsoft.com/office/drawing/2014/main" id="{F74EE0E4-890A-9818-2AFA-D5F8F174E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Контейнер за номер на слайда 5">
            <a:extLst>
              <a:ext uri="{FF2B5EF4-FFF2-40B4-BE49-F238E27FC236}">
                <a16:creationId xmlns:a16="http://schemas.microsoft.com/office/drawing/2014/main" id="{7C623BE0-8EB9-E29E-F1A3-6B7D380A7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524EA-6EF0-45BF-893A-993F78C8F230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4052169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3">
            <a:extLst>
              <a:ext uri="{FF2B5EF4-FFF2-40B4-BE49-F238E27FC236}">
                <a16:creationId xmlns:a16="http://schemas.microsoft.com/office/drawing/2014/main" id="{C97084B9-0E32-E1C3-9E76-F1042972A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32CC1-69B9-4B37-9CCC-8AC9C6C5A545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3" name="Контейнер за долния колонтитул 4">
            <a:extLst>
              <a:ext uri="{FF2B5EF4-FFF2-40B4-BE49-F238E27FC236}">
                <a16:creationId xmlns:a16="http://schemas.microsoft.com/office/drawing/2014/main" id="{2FCE01CF-33B3-6D49-5A43-38F916CB7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Контейнер за номер на слайда 5">
            <a:extLst>
              <a:ext uri="{FF2B5EF4-FFF2-40B4-BE49-F238E27FC236}">
                <a16:creationId xmlns:a16="http://schemas.microsoft.com/office/drawing/2014/main" id="{F88D7458-6680-4A7B-CAB0-19C3AA86B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6FCE0-4FDB-4C13-9C4C-C1D50E8A37F4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110308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3">
            <a:extLst>
              <a:ext uri="{FF2B5EF4-FFF2-40B4-BE49-F238E27FC236}">
                <a16:creationId xmlns:a16="http://schemas.microsoft.com/office/drawing/2014/main" id="{2C66A242-3A7E-EFA9-C2AD-1D9D77652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CC8C2-168A-4C96-B5A0-8CA2DA6C74DB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6" name="Контейнер за долния колонтитул 4">
            <a:extLst>
              <a:ext uri="{FF2B5EF4-FFF2-40B4-BE49-F238E27FC236}">
                <a16:creationId xmlns:a16="http://schemas.microsoft.com/office/drawing/2014/main" id="{266411CF-0509-FED2-4F61-CD7391B45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5">
            <a:extLst>
              <a:ext uri="{FF2B5EF4-FFF2-40B4-BE49-F238E27FC236}">
                <a16:creationId xmlns:a16="http://schemas.microsoft.com/office/drawing/2014/main" id="{49154C8B-60DF-52CB-39BE-7D5B91573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0417C-12A2-4BCB-B790-0856B17F2340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4179717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3F3E2BD0-F5DD-D7C4-1607-B8B75F42E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12C03-4AF6-4CF6-AA50-02D3804D51E7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E283E6B2-6B12-6773-0B7C-1BAB4FE89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5D2E30E5-0C3A-6246-7025-D7A3A50C0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2C1B4-28A8-4357-A5FB-BFBDBD56B18B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99268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3">
            <a:extLst>
              <a:ext uri="{FF2B5EF4-FFF2-40B4-BE49-F238E27FC236}">
                <a16:creationId xmlns:a16="http://schemas.microsoft.com/office/drawing/2014/main" id="{A8663BE7-1CE1-3CFF-70E9-A982362B4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3D392-4D87-4B04-83FE-EC5EA5FA24A5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6" name="Контейнер за долния колонтитул 4">
            <a:extLst>
              <a:ext uri="{FF2B5EF4-FFF2-40B4-BE49-F238E27FC236}">
                <a16:creationId xmlns:a16="http://schemas.microsoft.com/office/drawing/2014/main" id="{E84EDAF3-9BF6-72F0-C102-4F40D35E1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5">
            <a:extLst>
              <a:ext uri="{FF2B5EF4-FFF2-40B4-BE49-F238E27FC236}">
                <a16:creationId xmlns:a16="http://schemas.microsoft.com/office/drawing/2014/main" id="{635FF578-A628-3F57-B50F-80E19E779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DE053-9801-4951-ADC9-8E2A8085BB38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41892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5CB99518-E531-A315-8CC0-315C14FF3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D5DD6-570C-494E-B5A0-76918513BBED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69A95D23-4F97-8C21-B783-33BB7832B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09B691F5-0FD9-C83E-30B3-70BD29E0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0A8DB-0B5F-498E-90ED-2856944F84AC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257601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B218A1A6-73F6-3492-66D3-FC00EC988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F4E04-3781-408F-AAF1-769460A10D50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384E132D-4EF1-1294-623C-92EDDF154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335A3DD1-CDA4-8E88-E7B9-0C8038FA1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E8CA1-3B1F-40B5-8803-173B680D024D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068375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/>
              <a:t>Щракнете за редакция стил подзагл. обр.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12D62495-C9E1-D1D1-0175-19E291EC4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7ED18-1F69-4435-9D4C-7A1B06B03BEA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4D0C5086-6FB6-02AC-44F0-FC9457475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8C2E6073-1A75-49D1-D876-8B8DD6113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55302-3064-4F10-9F42-37E47EC24639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15844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CEB2B02C-FC97-46CE-992F-5A170EA07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E0A8E-DB38-4DC0-B436-F84B0A6B876B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847D0983-690B-582B-7A69-9DEF7A7E5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C79BA207-5D35-D5FF-A5CB-8B814F4D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BA86E-8386-4520-B9E4-ABFE3AFE1A40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191741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EA9817CA-D4D5-4571-9948-161DF8853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945BF-3FCE-4508-9E96-3F92EE309BEF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C8A44ABE-FC2C-6574-F1A5-06633EFB8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77756F46-8EE9-FBEB-3B43-792876248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FE90A-F053-4F2A-85AD-C571F66DE737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339724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3">
            <a:extLst>
              <a:ext uri="{FF2B5EF4-FFF2-40B4-BE49-F238E27FC236}">
                <a16:creationId xmlns:a16="http://schemas.microsoft.com/office/drawing/2014/main" id="{E09856E2-4F50-4AD5-04B9-F62910006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DE7D-A150-4045-A9AB-F2B10111C1D8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6" name="Контейнер за долния колонтитул 4">
            <a:extLst>
              <a:ext uri="{FF2B5EF4-FFF2-40B4-BE49-F238E27FC236}">
                <a16:creationId xmlns:a16="http://schemas.microsoft.com/office/drawing/2014/main" id="{6380A41F-E698-10FF-3EF2-7F90C0F0C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5">
            <a:extLst>
              <a:ext uri="{FF2B5EF4-FFF2-40B4-BE49-F238E27FC236}">
                <a16:creationId xmlns:a16="http://schemas.microsoft.com/office/drawing/2014/main" id="{211DE1A0-6480-321B-3F14-4305E641F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7CF9E-EA11-4BDC-B97D-5FE180CE0979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520807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3">
            <a:extLst>
              <a:ext uri="{FF2B5EF4-FFF2-40B4-BE49-F238E27FC236}">
                <a16:creationId xmlns:a16="http://schemas.microsoft.com/office/drawing/2014/main" id="{810F453B-AA1E-3F90-539C-D134DD2B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02E82-0265-412E-BBC1-C9DF7C9389B9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8" name="Контейнер за долния колонтитул 4">
            <a:extLst>
              <a:ext uri="{FF2B5EF4-FFF2-40B4-BE49-F238E27FC236}">
                <a16:creationId xmlns:a16="http://schemas.microsoft.com/office/drawing/2014/main" id="{C7E901B1-48E4-DD24-330C-F9EEA9DB2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Контейнер за номер на слайда 5">
            <a:extLst>
              <a:ext uri="{FF2B5EF4-FFF2-40B4-BE49-F238E27FC236}">
                <a16:creationId xmlns:a16="http://schemas.microsoft.com/office/drawing/2014/main" id="{A113C91B-9B13-997D-3368-0C3FA8324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42228-A36B-4DEB-BD44-71BD2DE46AC8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572306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3">
            <a:extLst>
              <a:ext uri="{FF2B5EF4-FFF2-40B4-BE49-F238E27FC236}">
                <a16:creationId xmlns:a16="http://schemas.microsoft.com/office/drawing/2014/main" id="{19A1A366-CED0-13E5-E600-4D4C9D6C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C2E2E-EDBB-42B0-B510-5BE895A457C6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4" name="Контейнер за долния колонтитул 4">
            <a:extLst>
              <a:ext uri="{FF2B5EF4-FFF2-40B4-BE49-F238E27FC236}">
                <a16:creationId xmlns:a16="http://schemas.microsoft.com/office/drawing/2014/main" id="{F6753E6B-81F0-295E-1DF0-340DCF7CD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Контейнер за номер на слайда 5">
            <a:extLst>
              <a:ext uri="{FF2B5EF4-FFF2-40B4-BE49-F238E27FC236}">
                <a16:creationId xmlns:a16="http://schemas.microsoft.com/office/drawing/2014/main" id="{02B37698-42EA-99AC-F705-45FF9E7A8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97D23-70C6-4774-9F09-64567EAF5E5E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5335881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3">
            <a:extLst>
              <a:ext uri="{FF2B5EF4-FFF2-40B4-BE49-F238E27FC236}">
                <a16:creationId xmlns:a16="http://schemas.microsoft.com/office/drawing/2014/main" id="{CC6A5269-86E9-C0BD-4D1E-F50176E8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15CA7-4CF3-4CB1-9584-3BE58FBB0EFC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3" name="Контейнер за долния колонтитул 4">
            <a:extLst>
              <a:ext uri="{FF2B5EF4-FFF2-40B4-BE49-F238E27FC236}">
                <a16:creationId xmlns:a16="http://schemas.microsoft.com/office/drawing/2014/main" id="{2A004571-EA07-E1D1-539B-7C9CB9DA2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Контейнер за номер на слайда 5">
            <a:extLst>
              <a:ext uri="{FF2B5EF4-FFF2-40B4-BE49-F238E27FC236}">
                <a16:creationId xmlns:a16="http://schemas.microsoft.com/office/drawing/2014/main" id="{5DDCFC2B-32CB-F25B-8C06-10AA2275E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903DE-1756-457C-80C1-9B1C245011EB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051069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1C8C43DE-EF54-AB43-C788-B6532F41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B26F6-0568-44AA-AC60-F0C5D43EC69B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AC94C0D0-EAD4-27B3-7118-A0FA58B68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614F67D5-8C70-D930-BE18-058D57BB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DBC0C-36F4-4939-B01F-AD6B456D08E7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544023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3">
            <a:extLst>
              <a:ext uri="{FF2B5EF4-FFF2-40B4-BE49-F238E27FC236}">
                <a16:creationId xmlns:a16="http://schemas.microsoft.com/office/drawing/2014/main" id="{C0D974EA-55A3-98EA-A86D-59B02C7FB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FFA7F-EB34-46D9-9ED6-81A47C5D4A27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6" name="Контейнер за долния колонтитул 4">
            <a:extLst>
              <a:ext uri="{FF2B5EF4-FFF2-40B4-BE49-F238E27FC236}">
                <a16:creationId xmlns:a16="http://schemas.microsoft.com/office/drawing/2014/main" id="{F0AB6E2F-38E7-B2F2-A356-617F88A4B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5">
            <a:extLst>
              <a:ext uri="{FF2B5EF4-FFF2-40B4-BE49-F238E27FC236}">
                <a16:creationId xmlns:a16="http://schemas.microsoft.com/office/drawing/2014/main" id="{DF64DDB7-F0C3-97EC-2514-00F1087F5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7E13E-9FD5-4011-9183-242C27B1B0EC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26845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3">
            <a:extLst>
              <a:ext uri="{FF2B5EF4-FFF2-40B4-BE49-F238E27FC236}">
                <a16:creationId xmlns:a16="http://schemas.microsoft.com/office/drawing/2014/main" id="{CAC8C182-6928-384C-60BB-240BA6F16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8559F-DBF6-427C-A5F6-A99777E490FC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6" name="Контейнер за долния колонтитул 4">
            <a:extLst>
              <a:ext uri="{FF2B5EF4-FFF2-40B4-BE49-F238E27FC236}">
                <a16:creationId xmlns:a16="http://schemas.microsoft.com/office/drawing/2014/main" id="{3C4E9DF8-6A5A-3533-9721-44676F3D7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5">
            <a:extLst>
              <a:ext uri="{FF2B5EF4-FFF2-40B4-BE49-F238E27FC236}">
                <a16:creationId xmlns:a16="http://schemas.microsoft.com/office/drawing/2014/main" id="{0670097F-965A-8D7C-383F-A5E6A3F10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AB82E-2768-464B-8DC4-1CCBACA7FADA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4981844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8ABDC060-4CA6-C2E4-51D3-2034C88E7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C7F36-BA7C-43CA-BE71-4BFC0CA82276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F9AEF008-B38E-7EBA-2BE9-C346E33C9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5912D82D-FD66-2ECA-C994-C287BD942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CE3B3-4D8D-4A0E-ACB6-2B0EDE0B69BF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990638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1C0BCBF6-6BFA-D77E-EEE3-0BE2788CF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95966-9AD0-4496-B9DE-2D2700887BD2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3E0CF171-E006-6859-1C1F-EF88C4F5D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2F4B6F99-6F6A-DB18-F8D8-91583DAA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A48E5-EAB8-44B7-B03D-87BD4A4B3745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058386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3">
            <a:extLst>
              <a:ext uri="{FF2B5EF4-FFF2-40B4-BE49-F238E27FC236}">
                <a16:creationId xmlns:a16="http://schemas.microsoft.com/office/drawing/2014/main" id="{E169DAEB-9F3B-611F-3DD4-C58DB6953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0F59A-22DB-4AB1-A541-827721A618C9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6" name="Контейнер за долния колонтитул 4">
            <a:extLst>
              <a:ext uri="{FF2B5EF4-FFF2-40B4-BE49-F238E27FC236}">
                <a16:creationId xmlns:a16="http://schemas.microsoft.com/office/drawing/2014/main" id="{8A1CC1D3-AC1B-38B7-74D9-F8C76B72D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5">
            <a:extLst>
              <a:ext uri="{FF2B5EF4-FFF2-40B4-BE49-F238E27FC236}">
                <a16:creationId xmlns:a16="http://schemas.microsoft.com/office/drawing/2014/main" id="{1AD2BB2A-D252-6D2D-D968-91CB7FD77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BBEF8-E92B-46C2-BF1F-FA4B565B739D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12369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3">
            <a:extLst>
              <a:ext uri="{FF2B5EF4-FFF2-40B4-BE49-F238E27FC236}">
                <a16:creationId xmlns:a16="http://schemas.microsoft.com/office/drawing/2014/main" id="{599399EF-1046-383D-B80C-4064D90A5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E6433-6558-4A12-9ADA-76D0B919B08B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8" name="Контейнер за долния колонтитул 4">
            <a:extLst>
              <a:ext uri="{FF2B5EF4-FFF2-40B4-BE49-F238E27FC236}">
                <a16:creationId xmlns:a16="http://schemas.microsoft.com/office/drawing/2014/main" id="{26476540-7C48-9733-D2D0-E6F25969E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Контейнер за номер на слайда 5">
            <a:extLst>
              <a:ext uri="{FF2B5EF4-FFF2-40B4-BE49-F238E27FC236}">
                <a16:creationId xmlns:a16="http://schemas.microsoft.com/office/drawing/2014/main" id="{75DB8724-B32F-A9EC-680A-7B59A122F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5C34C-8D3A-4968-84A5-7FE007E76B6D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80614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3">
            <a:extLst>
              <a:ext uri="{FF2B5EF4-FFF2-40B4-BE49-F238E27FC236}">
                <a16:creationId xmlns:a16="http://schemas.microsoft.com/office/drawing/2014/main" id="{E4C354AC-54FC-A10A-DEEF-3F47B7755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E06DF-04E7-4612-A178-2C9050C833BB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4" name="Контейнер за долния колонтитул 4">
            <a:extLst>
              <a:ext uri="{FF2B5EF4-FFF2-40B4-BE49-F238E27FC236}">
                <a16:creationId xmlns:a16="http://schemas.microsoft.com/office/drawing/2014/main" id="{F3122A8F-83E1-6755-6D09-AB6BC9E61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Контейнер за номер на слайда 5">
            <a:extLst>
              <a:ext uri="{FF2B5EF4-FFF2-40B4-BE49-F238E27FC236}">
                <a16:creationId xmlns:a16="http://schemas.microsoft.com/office/drawing/2014/main" id="{E75524AF-24FE-2856-706E-7F4FD59B0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60EBA-D0DB-40CF-BA2D-46CB8380AD16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09396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3">
            <a:extLst>
              <a:ext uri="{FF2B5EF4-FFF2-40B4-BE49-F238E27FC236}">
                <a16:creationId xmlns:a16="http://schemas.microsoft.com/office/drawing/2014/main" id="{8504E237-C9DE-7F93-64B6-97A7FB362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09BB7-7932-42C7-8109-0A7345142D8D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3" name="Контейнер за долния колонтитул 4">
            <a:extLst>
              <a:ext uri="{FF2B5EF4-FFF2-40B4-BE49-F238E27FC236}">
                <a16:creationId xmlns:a16="http://schemas.microsoft.com/office/drawing/2014/main" id="{691F3AF9-D78E-F32A-7FE8-63625CCCA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Контейнер за номер на слайда 5">
            <a:extLst>
              <a:ext uri="{FF2B5EF4-FFF2-40B4-BE49-F238E27FC236}">
                <a16:creationId xmlns:a16="http://schemas.microsoft.com/office/drawing/2014/main" id="{468439B7-7C42-20CC-FA8F-7908BFA0E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90D64-440E-42A3-AAA6-25EB2B9301EF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18160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3">
            <a:extLst>
              <a:ext uri="{FF2B5EF4-FFF2-40B4-BE49-F238E27FC236}">
                <a16:creationId xmlns:a16="http://schemas.microsoft.com/office/drawing/2014/main" id="{AF732C32-1415-1684-ED5A-A0942014D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61EFD-6119-414A-8218-FE26D2986983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6" name="Контейнер за долния колонтитул 4">
            <a:extLst>
              <a:ext uri="{FF2B5EF4-FFF2-40B4-BE49-F238E27FC236}">
                <a16:creationId xmlns:a16="http://schemas.microsoft.com/office/drawing/2014/main" id="{E4C5BC2E-B3A4-2781-19F1-D2676D67A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5">
            <a:extLst>
              <a:ext uri="{FF2B5EF4-FFF2-40B4-BE49-F238E27FC236}">
                <a16:creationId xmlns:a16="http://schemas.microsoft.com/office/drawing/2014/main" id="{0023E2DD-AC6B-4EC1-3917-9529CDCC1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397B6-94B6-4AFB-B2F9-2971FCC07B22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22061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3">
            <a:extLst>
              <a:ext uri="{FF2B5EF4-FFF2-40B4-BE49-F238E27FC236}">
                <a16:creationId xmlns:a16="http://schemas.microsoft.com/office/drawing/2014/main" id="{5FA08667-C3FB-19F8-EB07-3735BA014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3ECEC-EAAF-4C35-B36D-21B14B2D4A0A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6" name="Контейнер за долния колонтитул 4">
            <a:extLst>
              <a:ext uri="{FF2B5EF4-FFF2-40B4-BE49-F238E27FC236}">
                <a16:creationId xmlns:a16="http://schemas.microsoft.com/office/drawing/2014/main" id="{A100B946-6320-A02F-27F4-EBE8ADB67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5">
            <a:extLst>
              <a:ext uri="{FF2B5EF4-FFF2-40B4-BE49-F238E27FC236}">
                <a16:creationId xmlns:a16="http://schemas.microsoft.com/office/drawing/2014/main" id="{44011ACF-6BB1-1921-F114-AC888E6BB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E5047-F357-49A0-BE94-7EF939DC5CD7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2997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Контейнер за заглавие 1">
            <a:extLst>
              <a:ext uri="{FF2B5EF4-FFF2-40B4-BE49-F238E27FC236}">
                <a16:creationId xmlns:a16="http://schemas.microsoft.com/office/drawing/2014/main" id="{92CCD567-E34E-C4F4-BDEF-1AA21A2678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/>
              <a:t>Редакт. стил загл. образец</a:t>
            </a:r>
          </a:p>
        </p:txBody>
      </p:sp>
      <p:sp>
        <p:nvSpPr>
          <p:cNvPr id="1027" name="Текстов контейнер 2">
            <a:extLst>
              <a:ext uri="{FF2B5EF4-FFF2-40B4-BE49-F238E27FC236}">
                <a16:creationId xmlns:a16="http://schemas.microsoft.com/office/drawing/2014/main" id="{CEC7AC08-2C12-B10A-AA50-3DEC5CCD9D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 altLang="bg-BG"/>
              <a:t>Второ ниво</a:t>
            </a:r>
          </a:p>
          <a:p>
            <a:pPr lvl="2"/>
            <a:r>
              <a:rPr lang="bg-BG" altLang="bg-BG"/>
              <a:t>Трето ниво</a:t>
            </a:r>
          </a:p>
          <a:p>
            <a:pPr lvl="3"/>
            <a:r>
              <a:rPr lang="bg-BG" altLang="bg-BG"/>
              <a:t>Четвърто ниво</a:t>
            </a:r>
          </a:p>
          <a:p>
            <a:pPr lvl="4"/>
            <a:r>
              <a:rPr lang="bg-BG" alt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E1C4ED85-6505-3754-0B03-96E6C10361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ADF4F2-1C05-4C15-8079-C4A6B4060195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A0AF8A1D-4B07-970B-E25F-AFAF8592C2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E8D1C724-78EA-769E-0E83-E31DF209F1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9E5E21A-A535-44E2-9CD2-2FEDC5B939E8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Контейнер за заглавие 1">
            <a:extLst>
              <a:ext uri="{FF2B5EF4-FFF2-40B4-BE49-F238E27FC236}">
                <a16:creationId xmlns:a16="http://schemas.microsoft.com/office/drawing/2014/main" id="{A0E3F553-CB18-2503-420A-8117DA8313B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/>
              <a:t>Редакт. стил загл. образец</a:t>
            </a:r>
          </a:p>
        </p:txBody>
      </p:sp>
      <p:sp>
        <p:nvSpPr>
          <p:cNvPr id="2051" name="Текстов контейнер 2">
            <a:extLst>
              <a:ext uri="{FF2B5EF4-FFF2-40B4-BE49-F238E27FC236}">
                <a16:creationId xmlns:a16="http://schemas.microsoft.com/office/drawing/2014/main" id="{CC207AEC-542A-A15E-5805-06570A58FA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 altLang="bg-BG"/>
              <a:t>Второ ниво</a:t>
            </a:r>
          </a:p>
          <a:p>
            <a:pPr lvl="2"/>
            <a:r>
              <a:rPr lang="bg-BG" altLang="bg-BG"/>
              <a:t>Трето ниво</a:t>
            </a:r>
          </a:p>
          <a:p>
            <a:pPr lvl="3"/>
            <a:r>
              <a:rPr lang="bg-BG" altLang="bg-BG"/>
              <a:t>Четвърто ниво</a:t>
            </a:r>
          </a:p>
          <a:p>
            <a:pPr lvl="4"/>
            <a:r>
              <a:rPr lang="bg-BG" alt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1328F963-92BE-6E84-03FB-A3657CA494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B6D423-4C77-4424-AB96-15DBE325072A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CBB03EB3-8EF0-99B1-83A7-52A186B7E5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152F9DC5-4126-3FE9-7909-C9E8F7613C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C4E24F8-7DB1-4C14-B8F6-9CD59A19B5FE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Контейнер за заглавие 1">
            <a:extLst>
              <a:ext uri="{FF2B5EF4-FFF2-40B4-BE49-F238E27FC236}">
                <a16:creationId xmlns:a16="http://schemas.microsoft.com/office/drawing/2014/main" id="{92B0F347-21A0-9C13-1ABA-2EA7E134635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/>
              <a:t>Редакт. стил загл. образец</a:t>
            </a:r>
          </a:p>
        </p:txBody>
      </p:sp>
      <p:sp>
        <p:nvSpPr>
          <p:cNvPr id="3075" name="Текстов контейнер 2">
            <a:extLst>
              <a:ext uri="{FF2B5EF4-FFF2-40B4-BE49-F238E27FC236}">
                <a16:creationId xmlns:a16="http://schemas.microsoft.com/office/drawing/2014/main" id="{1C776EE9-1E16-2E47-3881-F8291B2B2F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 altLang="bg-BG"/>
              <a:t>Второ ниво</a:t>
            </a:r>
          </a:p>
          <a:p>
            <a:pPr lvl="2"/>
            <a:r>
              <a:rPr lang="bg-BG" altLang="bg-BG"/>
              <a:t>Трето ниво</a:t>
            </a:r>
          </a:p>
          <a:p>
            <a:pPr lvl="3"/>
            <a:r>
              <a:rPr lang="bg-BG" altLang="bg-BG"/>
              <a:t>Четвърто ниво</a:t>
            </a:r>
          </a:p>
          <a:p>
            <a:pPr lvl="4"/>
            <a:r>
              <a:rPr lang="bg-BG" alt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25DC7B26-A94B-4E9D-90F4-979D33D6B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C5ECCE-9457-4061-904D-E7276E5D01BE}" type="datetimeFigureOut">
              <a:rPr lang="bg-BG"/>
              <a:pPr>
                <a:defRPr/>
              </a:pPr>
              <a:t>31.7.2024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0ECCB930-9800-4A9F-7380-63971FE58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CACC345A-19C3-E5EF-8D6C-1E5502A82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FD250DC-2785-46C3-94B3-5C572ED40920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u9YgrjtVz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596AB780-DEDF-6A64-7DF0-ED10D25E9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39928D6F-FF2A-6E41-12CB-3E5844B3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01A9805C-FF92-B100-38DA-C788900E1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C7E4BCB2-FC35-EAE6-DD3F-37D7061F6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EF5BF2F6-DE3A-FD13-6C7C-FC17615F1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8D153A14-D4B4-83C6-4312-14D66A290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31FA33C9-4557-A095-30B5-475BB9C1F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7BB2E6F5-75FA-C2A1-AE57-6D4F2315A152}"/>
              </a:ext>
            </a:extLst>
          </p:cNvPr>
          <p:cNvSpPr txBox="1"/>
          <p:nvPr/>
        </p:nvSpPr>
        <p:spPr>
          <a:xfrm>
            <a:off x="8496300" y="6211669"/>
            <a:ext cx="32439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hlinkClick r:id="rId3"/>
              </a:rPr>
              <a:t>https://youtu.be/tu9YgrjtVzM</a:t>
            </a:r>
            <a:endParaRPr lang="en-US" b="1" dirty="0"/>
          </a:p>
          <a:p>
            <a:pPr algn="r"/>
            <a:endParaRPr lang="bg-BG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13FBEDB4-983C-7DEC-3F48-709DAF177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EC67AAD4-CB0E-0F89-BBCD-70C5B7AD3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BBF88370-71B9-9AB7-2D1D-C314205C8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40A6412A-8307-DA7C-DF07-C95323675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50F140A9-7CEF-7BE4-CF7C-B655185637AB}"/>
              </a:ext>
            </a:extLst>
          </p:cNvPr>
          <p:cNvSpPr txBox="1"/>
          <p:nvPr/>
        </p:nvSpPr>
        <p:spPr>
          <a:xfrm>
            <a:off x="2041071" y="194619"/>
            <a:ext cx="85840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bg-BG" sz="1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FD72BC2D-6C35-CE81-EE90-10602FC7E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3341</TotalTime>
  <Words>7</Words>
  <Application>Microsoft Office PowerPoint</Application>
  <PresentationFormat>Широк екран</PresentationFormat>
  <Paragraphs>1</Paragraphs>
  <Slides>12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3</vt:i4>
      </vt:variant>
      <vt:variant>
        <vt:lpstr>Заглавия на слайдовете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Тема на Office</vt:lpstr>
      <vt:lpstr>Office тема</vt:lpstr>
      <vt:lpstr>1_Office тема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STEFI</dc:creator>
  <cp:lastModifiedBy>STEFI</cp:lastModifiedBy>
  <cp:revision>144</cp:revision>
  <dcterms:created xsi:type="dcterms:W3CDTF">2024-07-15T13:19:48Z</dcterms:created>
  <dcterms:modified xsi:type="dcterms:W3CDTF">2024-07-31T15:20:06Z</dcterms:modified>
</cp:coreProperties>
</file>