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anda Tawa Cute" charset="1" panose="00000000000000000000"/>
      <p:regular r:id="rId17"/>
    </p:embeddedFont>
    <p:embeddedFont>
      <p:font typeface="Monterchi Sans Bold" charset="1" panose="02000503060000020004"/>
      <p:regular r:id="rId18"/>
    </p:embeddedFont>
    <p:embeddedFont>
      <p:font typeface="Monterchi Sans" charset="1" panose="02000503060000020004"/>
      <p:regular r:id="rId19"/>
    </p:embeddedFont>
    <p:embeddedFont>
      <p:font typeface="Open Sans" charset="1" panose="020B06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32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2834" y="-1921745"/>
            <a:ext cx="6755642" cy="4114800"/>
          </a:xfrm>
          <a:custGeom>
            <a:avLst/>
            <a:gdLst/>
            <a:ahLst/>
            <a:cxnLst/>
            <a:rect r="r" b="b" t="t" l="l"/>
            <a:pathLst>
              <a:path h="4114800" w="6755642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03834" y="1790711"/>
            <a:ext cx="1194327" cy="2586142"/>
          </a:xfrm>
          <a:custGeom>
            <a:avLst/>
            <a:gdLst/>
            <a:ahLst/>
            <a:cxnLst/>
            <a:rect r="r" b="b" t="t" l="l"/>
            <a:pathLst>
              <a:path h="2586142" w="1194327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095190" y="2021154"/>
            <a:ext cx="5357753" cy="5591583"/>
          </a:xfrm>
          <a:custGeom>
            <a:avLst/>
            <a:gdLst/>
            <a:ahLst/>
            <a:cxnLst/>
            <a:rect r="r" b="b" t="t" l="l"/>
            <a:pathLst>
              <a:path h="5591583" w="535775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947148" y="1264426"/>
            <a:ext cx="3144039" cy="2440918"/>
          </a:xfrm>
          <a:custGeom>
            <a:avLst/>
            <a:gdLst/>
            <a:ahLst/>
            <a:cxnLst/>
            <a:rect r="r" b="b" t="t" l="l"/>
            <a:pathLst>
              <a:path h="2440918" w="3144039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4872" y="5005800"/>
            <a:ext cx="1894295" cy="4252500"/>
          </a:xfrm>
          <a:custGeom>
            <a:avLst/>
            <a:gdLst/>
            <a:ahLst/>
            <a:cxnLst/>
            <a:rect r="r" b="b" t="t" l="l"/>
            <a:pathLst>
              <a:path h="4252500" w="1894295">
                <a:moveTo>
                  <a:pt x="0" y="0"/>
                </a:moveTo>
                <a:lnTo>
                  <a:pt x="1894295" y="0"/>
                </a:lnTo>
                <a:lnTo>
                  <a:pt x="1894295" y="4252500"/>
                </a:lnTo>
                <a:lnTo>
                  <a:pt x="0" y="42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011803" y="7612736"/>
            <a:ext cx="3486358" cy="4114800"/>
          </a:xfrm>
          <a:custGeom>
            <a:avLst/>
            <a:gdLst/>
            <a:ahLst/>
            <a:cxnLst/>
            <a:rect r="r" b="b" t="t" l="l"/>
            <a:pathLst>
              <a:path h="4114800" w="3486358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51179" y="0"/>
            <a:ext cx="3292331" cy="2861925"/>
          </a:xfrm>
          <a:custGeom>
            <a:avLst/>
            <a:gdLst/>
            <a:ahLst/>
            <a:cxnLst/>
            <a:rect r="r" b="b" t="t" l="l"/>
            <a:pathLst>
              <a:path h="2861925" w="3292331">
                <a:moveTo>
                  <a:pt x="0" y="0"/>
                </a:moveTo>
                <a:lnTo>
                  <a:pt x="3292332" y="0"/>
                </a:lnTo>
                <a:lnTo>
                  <a:pt x="3292332" y="2861925"/>
                </a:lnTo>
                <a:lnTo>
                  <a:pt x="0" y="28619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44000" y="4801172"/>
            <a:ext cx="8217084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F7EDE3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SIMPLE OS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6240446"/>
            <a:ext cx="8217084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Александър Илиев, Александър Николов, Аделина Чикова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69264" y="1989497"/>
            <a:ext cx="4828115" cy="7268803"/>
          </a:xfrm>
          <a:custGeom>
            <a:avLst/>
            <a:gdLst/>
            <a:ahLst/>
            <a:cxnLst/>
            <a:rect r="r" b="b" t="t" l="l"/>
            <a:pathLst>
              <a:path h="7268803" w="4828115">
                <a:moveTo>
                  <a:pt x="0" y="0"/>
                </a:moveTo>
                <a:lnTo>
                  <a:pt x="4828115" y="0"/>
                </a:lnTo>
                <a:lnTo>
                  <a:pt x="4828115" y="7268803"/>
                </a:lnTo>
                <a:lnTo>
                  <a:pt x="0" y="7268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4516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9190" y="359510"/>
            <a:ext cx="1813615" cy="1629987"/>
          </a:xfrm>
          <a:custGeom>
            <a:avLst/>
            <a:gdLst/>
            <a:ahLst/>
            <a:cxnLst/>
            <a:rect r="r" b="b" t="t" l="l"/>
            <a:pathLst>
              <a:path h="1629987" w="1813615">
                <a:moveTo>
                  <a:pt x="0" y="0"/>
                </a:moveTo>
                <a:lnTo>
                  <a:pt x="1813615" y="0"/>
                </a:lnTo>
                <a:lnTo>
                  <a:pt x="1813615" y="1629987"/>
                </a:lnTo>
                <a:lnTo>
                  <a:pt x="0" y="1629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50454" y="568644"/>
            <a:ext cx="7093546" cy="1420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831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STICKY NOTES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9190" y="4014173"/>
            <a:ext cx="7341877" cy="3133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71544" indent="-485772" lvl="1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Със Sticky Notes, Вие можете да си направите до 10 записки (всички могат да съдържат до 50 букви.)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725575" y="-41141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4" y="0"/>
                </a:lnTo>
                <a:lnTo>
                  <a:pt x="2796934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r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25575" y="-41141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4" y="0"/>
                </a:lnTo>
                <a:lnTo>
                  <a:pt x="2796934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85537" y="1168072"/>
            <a:ext cx="5995964" cy="1420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831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ИЗТОЧНИЦИ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443809"/>
            <a:ext cx="10440025" cy="961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221570" indent="-610785" lvl="1">
              <a:lnSpc>
                <a:spcPts val="7921"/>
              </a:lnSpc>
              <a:buFont typeface="Arial"/>
              <a:buChar char="•"/>
            </a:pPr>
            <a:r>
              <a:rPr lang="en-US" sz="5658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Презентация направена със Canva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82132" y="8774113"/>
            <a:ext cx="1125855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Презентация изготвена от екипът на SimpleOS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3387" y="4747895"/>
            <a:ext cx="11657491" cy="70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85191" indent="-442595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Всички изображения са взети от проекта SimpleOS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85537" y="5796280"/>
            <a:ext cx="9593190" cy="142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85191" indent="-442595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Всяко изображение (освен в Web) съдържа елементи от Canva</a:t>
            </a:r>
          </a:p>
        </p:txBody>
      </p:sp>
    </p:spTree>
  </p:cSld>
  <p:clrMapOvr>
    <a:masterClrMapping/>
  </p:clrMapOvr>
  <p:transition spd="slow">
    <p:cover dir="d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43088" y="-1095217"/>
            <a:ext cx="6414740" cy="6631780"/>
          </a:xfrm>
          <a:custGeom>
            <a:avLst/>
            <a:gdLst/>
            <a:ahLst/>
            <a:cxnLst/>
            <a:rect r="r" b="b" t="t" l="l"/>
            <a:pathLst>
              <a:path h="6631780" w="6414740">
                <a:moveTo>
                  <a:pt x="0" y="0"/>
                </a:moveTo>
                <a:lnTo>
                  <a:pt x="6414740" y="0"/>
                </a:lnTo>
                <a:lnTo>
                  <a:pt x="6414740" y="6631780"/>
                </a:lnTo>
                <a:lnTo>
                  <a:pt x="0" y="6631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7618" y="3822426"/>
            <a:ext cx="7018344" cy="6057256"/>
          </a:xfrm>
          <a:custGeom>
            <a:avLst/>
            <a:gdLst/>
            <a:ahLst/>
            <a:cxnLst/>
            <a:rect r="r" b="b" t="t" l="l"/>
            <a:pathLst>
              <a:path h="6057256" w="7018344">
                <a:moveTo>
                  <a:pt x="0" y="0"/>
                </a:moveTo>
                <a:lnTo>
                  <a:pt x="7018344" y="0"/>
                </a:lnTo>
                <a:lnTo>
                  <a:pt x="7018344" y="6057255"/>
                </a:lnTo>
                <a:lnTo>
                  <a:pt x="0" y="60572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631" r="0" b="-363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09362" y="5536563"/>
            <a:ext cx="6334361" cy="4188596"/>
          </a:xfrm>
          <a:custGeom>
            <a:avLst/>
            <a:gdLst/>
            <a:ahLst/>
            <a:cxnLst/>
            <a:rect r="r" b="b" t="t" l="l"/>
            <a:pathLst>
              <a:path h="4188596" w="6334361">
                <a:moveTo>
                  <a:pt x="0" y="0"/>
                </a:moveTo>
                <a:lnTo>
                  <a:pt x="6334361" y="0"/>
                </a:lnTo>
                <a:lnTo>
                  <a:pt x="6334361" y="4188596"/>
                </a:lnTo>
                <a:lnTo>
                  <a:pt x="0" y="4188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556260"/>
            <a:ext cx="9569415" cy="104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9"/>
              </a:lnSpc>
            </a:pPr>
            <a:r>
              <a:rPr lang="en-US" sz="7599">
                <a:solidFill>
                  <a:srgbClr val="F7EDE3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КАКВО Е SIMPLEOS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134948"/>
            <a:ext cx="9781756" cy="146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06775" indent="-453388" lvl="1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Това е нов вид програма, която играе ролята на операционна система. </a:t>
            </a:r>
          </a:p>
        </p:txBody>
      </p:sp>
    </p:spTree>
  </p:cSld>
  <p:clrMapOvr>
    <a:masterClrMapping/>
  </p:clrMapOvr>
  <p:transition spd="fast">
    <p:circl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72964" y="2773217"/>
            <a:ext cx="10682955" cy="6006726"/>
          </a:xfrm>
          <a:custGeom>
            <a:avLst/>
            <a:gdLst/>
            <a:ahLst/>
            <a:cxnLst/>
            <a:rect r="r" b="b" t="t" l="l"/>
            <a:pathLst>
              <a:path h="6006726" w="10682955">
                <a:moveTo>
                  <a:pt x="0" y="0"/>
                </a:moveTo>
                <a:lnTo>
                  <a:pt x="10682955" y="0"/>
                </a:lnTo>
                <a:lnTo>
                  <a:pt x="10682955" y="6006727"/>
                </a:lnTo>
                <a:lnTo>
                  <a:pt x="0" y="6006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635526"/>
            <a:ext cx="16010042" cy="1302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Какво можем да правим с нея?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0134" y="3770726"/>
            <a:ext cx="650646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Създали сме 5 приложения, които можете да използвате.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7528" y="5719431"/>
            <a:ext cx="6519068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SimpleOS - Лесна за използване операционна система.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651983" y="0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4" y="0"/>
                </a:lnTo>
                <a:lnTo>
                  <a:pt x="2796934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51983" y="0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4" y="0"/>
                </a:lnTo>
                <a:lnTo>
                  <a:pt x="2796934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27433" y="2667775"/>
            <a:ext cx="9276346" cy="6184230"/>
          </a:xfrm>
          <a:custGeom>
            <a:avLst/>
            <a:gdLst/>
            <a:ahLst/>
            <a:cxnLst/>
            <a:rect r="r" b="b" t="t" l="l"/>
            <a:pathLst>
              <a:path h="6184230" w="9276346">
                <a:moveTo>
                  <a:pt x="0" y="0"/>
                </a:moveTo>
                <a:lnTo>
                  <a:pt x="9276346" y="0"/>
                </a:lnTo>
                <a:lnTo>
                  <a:pt x="9276346" y="6184231"/>
                </a:lnTo>
                <a:lnTo>
                  <a:pt x="0" y="6184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785" y="0"/>
            <a:ext cx="2294841" cy="2243207"/>
          </a:xfrm>
          <a:custGeom>
            <a:avLst/>
            <a:gdLst/>
            <a:ahLst/>
            <a:cxnLst/>
            <a:rect r="r" b="b" t="t" l="l"/>
            <a:pathLst>
              <a:path h="2243207" w="2294841">
                <a:moveTo>
                  <a:pt x="0" y="0"/>
                </a:moveTo>
                <a:lnTo>
                  <a:pt x="2294841" y="0"/>
                </a:lnTo>
                <a:lnTo>
                  <a:pt x="2294841" y="2243207"/>
                </a:lnTo>
                <a:lnTo>
                  <a:pt x="0" y="2243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50626" y="876300"/>
            <a:ext cx="6329063" cy="1302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ПРИЛОЖЕНИЯ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5785" y="4236208"/>
            <a:ext cx="4851294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7EDE3"/>
                </a:solidFill>
                <a:latin typeface="Open Sans"/>
                <a:ea typeface="Open Sans"/>
                <a:cs typeface="Open Sans"/>
                <a:sym typeface="Open Sans"/>
              </a:rPr>
              <a:t>Web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7EDE3"/>
                </a:solidFill>
                <a:latin typeface="Open Sans"/>
                <a:ea typeface="Open Sans"/>
                <a:cs typeface="Open Sans"/>
                <a:sym typeface="Open Sans"/>
              </a:rPr>
              <a:t>Calculator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7EDE3"/>
                </a:solidFill>
                <a:latin typeface="Open Sans"/>
                <a:ea typeface="Open Sans"/>
                <a:cs typeface="Open Sans"/>
                <a:sym typeface="Open Sans"/>
              </a:rPr>
              <a:t>Paint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7EDE3"/>
                </a:solidFill>
                <a:latin typeface="Open Sans"/>
                <a:ea typeface="Open Sans"/>
                <a:cs typeface="Open Sans"/>
                <a:sym typeface="Open Sans"/>
              </a:rPr>
              <a:t>History of Bulgaria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7EDE3"/>
                </a:solidFill>
                <a:latin typeface="Open Sans"/>
                <a:ea typeface="Open Sans"/>
                <a:cs typeface="Open Sans"/>
                <a:sym typeface="Open Sans"/>
              </a:rPr>
              <a:t>Sticky Notes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51983" y="0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4" y="0"/>
                </a:lnTo>
                <a:lnTo>
                  <a:pt x="2796934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6274" y="386777"/>
            <a:ext cx="1657735" cy="1657735"/>
          </a:xfrm>
          <a:custGeom>
            <a:avLst/>
            <a:gdLst/>
            <a:ahLst/>
            <a:cxnLst/>
            <a:rect r="r" b="b" t="t" l="l"/>
            <a:pathLst>
              <a:path h="1657735" w="1657735">
                <a:moveTo>
                  <a:pt x="0" y="0"/>
                </a:moveTo>
                <a:lnTo>
                  <a:pt x="1657735" y="0"/>
                </a:lnTo>
                <a:lnTo>
                  <a:pt x="1657735" y="1657736"/>
                </a:lnTo>
                <a:lnTo>
                  <a:pt x="0" y="1657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52606" y="3497808"/>
            <a:ext cx="8194756" cy="4578820"/>
          </a:xfrm>
          <a:custGeom>
            <a:avLst/>
            <a:gdLst/>
            <a:ahLst/>
            <a:cxnLst/>
            <a:rect r="r" b="b" t="t" l="l"/>
            <a:pathLst>
              <a:path h="4578820" w="8194756">
                <a:moveTo>
                  <a:pt x="0" y="0"/>
                </a:moveTo>
                <a:lnTo>
                  <a:pt x="8194756" y="0"/>
                </a:lnTo>
                <a:lnTo>
                  <a:pt x="8194756" y="4578820"/>
                </a:lnTo>
                <a:lnTo>
                  <a:pt x="0" y="457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66775"/>
            <a:ext cx="7093546" cy="1420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831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WEB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428075"/>
            <a:ext cx="6506462" cy="155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Ние направихме лесен за използване интернет.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717485"/>
            <a:ext cx="6506462" cy="2343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Нашият екип създаде 4 различни уебсайта, които можете да разгледате.</a:t>
            </a:r>
          </a:p>
        </p:txBody>
      </p:sp>
    </p:spTree>
  </p:cSld>
  <p:clrMapOvr>
    <a:masterClrMapping/>
  </p:clrMapOvr>
  <p:transition spd="fast">
    <p:circl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51983" y="0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4" y="0"/>
                </a:lnTo>
                <a:lnTo>
                  <a:pt x="2796934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37115" y="3315669"/>
            <a:ext cx="3691880" cy="5942631"/>
          </a:xfrm>
          <a:custGeom>
            <a:avLst/>
            <a:gdLst/>
            <a:ahLst/>
            <a:cxnLst/>
            <a:rect r="r" b="b" t="t" l="l"/>
            <a:pathLst>
              <a:path h="5942631" w="3691880">
                <a:moveTo>
                  <a:pt x="0" y="0"/>
                </a:moveTo>
                <a:lnTo>
                  <a:pt x="3691880" y="0"/>
                </a:lnTo>
                <a:lnTo>
                  <a:pt x="3691880" y="5942631"/>
                </a:lnTo>
                <a:lnTo>
                  <a:pt x="0" y="59426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13221" y="435715"/>
            <a:ext cx="1346106" cy="1995575"/>
          </a:xfrm>
          <a:custGeom>
            <a:avLst/>
            <a:gdLst/>
            <a:ahLst/>
            <a:cxnLst/>
            <a:rect r="r" b="b" t="t" l="l"/>
            <a:pathLst>
              <a:path h="1995575" w="1346106">
                <a:moveTo>
                  <a:pt x="0" y="0"/>
                </a:moveTo>
                <a:lnTo>
                  <a:pt x="1346106" y="0"/>
                </a:lnTo>
                <a:lnTo>
                  <a:pt x="1346106" y="1995575"/>
                </a:lnTo>
                <a:lnTo>
                  <a:pt x="0" y="1995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59327" y="866775"/>
            <a:ext cx="6569365" cy="1420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831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CALCULATOR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86274" y="3749904"/>
            <a:ext cx="6506462" cy="155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Нашият калкулатор съдържа най-простите функции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1079" y="6309375"/>
            <a:ext cx="8989558" cy="155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Числата се въвеждат с мишка, чрез цъкане на един от бутоните.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3650" y="243909"/>
            <a:ext cx="1807304" cy="1569581"/>
          </a:xfrm>
          <a:custGeom>
            <a:avLst/>
            <a:gdLst/>
            <a:ahLst/>
            <a:cxnLst/>
            <a:rect r="r" b="b" t="t" l="l"/>
            <a:pathLst>
              <a:path h="1569581" w="1807304">
                <a:moveTo>
                  <a:pt x="0" y="0"/>
                </a:moveTo>
                <a:lnTo>
                  <a:pt x="1807305" y="0"/>
                </a:lnTo>
                <a:lnTo>
                  <a:pt x="1807305" y="1569582"/>
                </a:lnTo>
                <a:lnTo>
                  <a:pt x="0" y="1569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46799" y="2705544"/>
            <a:ext cx="8912501" cy="6552756"/>
          </a:xfrm>
          <a:custGeom>
            <a:avLst/>
            <a:gdLst/>
            <a:ahLst/>
            <a:cxnLst/>
            <a:rect r="r" b="b" t="t" l="l"/>
            <a:pathLst>
              <a:path h="6552756" w="8912501">
                <a:moveTo>
                  <a:pt x="0" y="0"/>
                </a:moveTo>
                <a:lnTo>
                  <a:pt x="8912501" y="0"/>
                </a:lnTo>
                <a:lnTo>
                  <a:pt x="8912501" y="6552756"/>
                </a:lnTo>
                <a:lnTo>
                  <a:pt x="0" y="6552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65945" y="488252"/>
            <a:ext cx="3641874" cy="1302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PAINT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3650" y="3275935"/>
            <a:ext cx="6506462" cy="3924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71544" indent="-485772" lvl="1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Лесен за използване</a:t>
            </a:r>
          </a:p>
          <a:p>
            <a:pPr algn="ctr" marL="971544" indent="-485772" lvl="1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Опростен вариант на Windows Paint, който по-лесно се научава.</a:t>
            </a:r>
          </a:p>
          <a:p>
            <a:pPr algn="ctr">
              <a:lnSpc>
                <a:spcPts val="62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651983" y="0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4" y="0"/>
                </a:lnTo>
                <a:lnTo>
                  <a:pt x="2796934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r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41209" y="0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3" y="0"/>
                </a:lnTo>
                <a:lnTo>
                  <a:pt x="2796933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6704" y="552029"/>
            <a:ext cx="1225612" cy="1225612"/>
          </a:xfrm>
          <a:custGeom>
            <a:avLst/>
            <a:gdLst/>
            <a:ahLst/>
            <a:cxnLst/>
            <a:rect r="r" b="b" t="t" l="l"/>
            <a:pathLst>
              <a:path h="1225612" w="1225612">
                <a:moveTo>
                  <a:pt x="0" y="0"/>
                </a:moveTo>
                <a:lnTo>
                  <a:pt x="1225612" y="0"/>
                </a:lnTo>
                <a:lnTo>
                  <a:pt x="1225612" y="1225612"/>
                </a:lnTo>
                <a:lnTo>
                  <a:pt x="0" y="1225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93981" y="2431290"/>
            <a:ext cx="8892777" cy="6592608"/>
          </a:xfrm>
          <a:custGeom>
            <a:avLst/>
            <a:gdLst/>
            <a:ahLst/>
            <a:cxnLst/>
            <a:rect r="r" b="b" t="t" l="l"/>
            <a:pathLst>
              <a:path h="6592608" w="8892777">
                <a:moveTo>
                  <a:pt x="0" y="0"/>
                </a:moveTo>
                <a:lnTo>
                  <a:pt x="8892777" y="0"/>
                </a:lnTo>
                <a:lnTo>
                  <a:pt x="8892777" y="6592608"/>
                </a:lnTo>
                <a:lnTo>
                  <a:pt x="0" y="6592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50454" y="636112"/>
            <a:ext cx="10640826" cy="1420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831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HISTORY OF BULGARIA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6704" y="1990291"/>
            <a:ext cx="5818913" cy="327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3763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България е държава с изключително богата история, но за жалост в днешно време все повече и повече подрастващи не я научават 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6704" y="5749844"/>
            <a:ext cx="5442158" cy="393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3763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Ние сме направили приложение, с което много лесно могат да разберат колко величествена е България и колко великолепна история има !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6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41209" y="0"/>
            <a:ext cx="2796933" cy="2431290"/>
          </a:xfrm>
          <a:custGeom>
            <a:avLst/>
            <a:gdLst/>
            <a:ahLst/>
            <a:cxnLst/>
            <a:rect r="r" b="b" t="t" l="l"/>
            <a:pathLst>
              <a:path h="2431290" w="2796933">
                <a:moveTo>
                  <a:pt x="0" y="0"/>
                </a:moveTo>
                <a:lnTo>
                  <a:pt x="2796933" y="0"/>
                </a:lnTo>
                <a:lnTo>
                  <a:pt x="2796933" y="2431290"/>
                </a:lnTo>
                <a:lnTo>
                  <a:pt x="0" y="243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5894" y="176815"/>
            <a:ext cx="1225612" cy="1225612"/>
          </a:xfrm>
          <a:custGeom>
            <a:avLst/>
            <a:gdLst/>
            <a:ahLst/>
            <a:cxnLst/>
            <a:rect r="r" b="b" t="t" l="l"/>
            <a:pathLst>
              <a:path h="1225612" w="1225612">
                <a:moveTo>
                  <a:pt x="0" y="0"/>
                </a:moveTo>
                <a:lnTo>
                  <a:pt x="1225612" y="0"/>
                </a:lnTo>
                <a:lnTo>
                  <a:pt x="1225612" y="1225612"/>
                </a:lnTo>
                <a:lnTo>
                  <a:pt x="0" y="1225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40039" y="1309428"/>
            <a:ext cx="6613775" cy="3834072"/>
          </a:xfrm>
          <a:custGeom>
            <a:avLst/>
            <a:gdLst/>
            <a:ahLst/>
            <a:cxnLst/>
            <a:rect r="r" b="b" t="t" l="l"/>
            <a:pathLst>
              <a:path h="3834072" w="6613775">
                <a:moveTo>
                  <a:pt x="0" y="0"/>
                </a:moveTo>
                <a:lnTo>
                  <a:pt x="6613775" y="0"/>
                </a:lnTo>
                <a:lnTo>
                  <a:pt x="6613775" y="3834072"/>
                </a:lnTo>
                <a:lnTo>
                  <a:pt x="0" y="3834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341" y="5265150"/>
            <a:ext cx="7315200" cy="64008"/>
          </a:xfrm>
          <a:custGeom>
            <a:avLst/>
            <a:gdLst/>
            <a:ahLst/>
            <a:cxnLst/>
            <a:rect r="r" b="b" t="t" l="l"/>
            <a:pathLst>
              <a:path h="64008" w="7315200">
                <a:moveTo>
                  <a:pt x="0" y="0"/>
                </a:moveTo>
                <a:lnTo>
                  <a:pt x="7315200" y="0"/>
                </a:lnTo>
                <a:lnTo>
                  <a:pt x="7315200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40039" y="5858662"/>
            <a:ext cx="6613775" cy="4190344"/>
          </a:xfrm>
          <a:custGeom>
            <a:avLst/>
            <a:gdLst/>
            <a:ahLst/>
            <a:cxnLst/>
            <a:rect r="r" b="b" t="t" l="l"/>
            <a:pathLst>
              <a:path h="4190344" w="6613775">
                <a:moveTo>
                  <a:pt x="0" y="0"/>
                </a:moveTo>
                <a:lnTo>
                  <a:pt x="6613775" y="0"/>
                </a:lnTo>
                <a:lnTo>
                  <a:pt x="6613775" y="4190345"/>
                </a:lnTo>
                <a:lnTo>
                  <a:pt x="0" y="41903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4146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050454" y="135827"/>
            <a:ext cx="10451637" cy="1420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831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HISTORY OF BULGARIA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5894" y="2261287"/>
            <a:ext cx="6187073" cy="2222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0"/>
              </a:lnSpc>
            </a:pPr>
            <a:r>
              <a:rPr lang="en-US" sz="427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В него може да намерите историческата линия на България от VII в. до XIX 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3404" y="6034008"/>
            <a:ext cx="6187073" cy="147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0"/>
              </a:lnSpc>
            </a:pPr>
            <a:r>
              <a:rPr lang="en-US" sz="4279">
                <a:solidFill>
                  <a:srgbClr val="F7EDE3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Подготвили сме информация и за нашите владетели.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DAGJJr649M0</dc:identifier>
  <dcterms:modified xsi:type="dcterms:W3CDTF">2011-08-01T06:04:30Z</dcterms:modified>
  <cp:revision>1</cp:revision>
  <dc:title>SimpleOS презентация</dc:title>
</cp:coreProperties>
</file>