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3" r:id="rId6"/>
    <p:sldId id="259" r:id="rId7"/>
    <p:sldId id="313" r:id="rId8"/>
    <p:sldId id="314" r:id="rId9"/>
    <p:sldId id="317" r:id="rId10"/>
    <p:sldId id="318" r:id="rId11"/>
    <p:sldId id="316" r:id="rId12"/>
    <p:sldId id="315" r:id="rId13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Fredoka One" panose="020B0604020202020204" charset="0"/>
      <p:regular r:id="rId19"/>
    </p:embeddedFont>
    <p:embeddedFont>
      <p:font typeface="Raleway" panose="020B0604020202020204" charset="-52"/>
      <p:regular r:id="rId20"/>
      <p:bold r:id="rId21"/>
      <p:italic r:id="rId22"/>
      <p:boldItalic r:id="rId23"/>
    </p:embeddedFont>
    <p:embeddedFont>
      <p:font typeface="Palanquin Dark" panose="020B0604020202020204" charset="0"/>
      <p:regular r:id="rId24"/>
      <p:bold r:id="rId25"/>
    </p:embeddedFont>
    <p:embeddedFont>
      <p:font typeface="DM Sans" panose="020B0604020202020204" charset="0"/>
      <p:regular r:id="rId26"/>
      <p:bold r:id="rId27"/>
      <p:italic r:id="rId28"/>
      <p:boldItalic r:id="rId29"/>
    </p:embeddedFont>
    <p:embeddedFont>
      <p:font typeface="Raleway Black" panose="020B0604020202020204" charset="-52"/>
      <p:bold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2A7E"/>
    <a:srgbClr val="002060"/>
    <a:srgbClr val="0000CC"/>
    <a:srgbClr val="001C5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ACB74-2381-48EB-BC5F-E52CBFA9EBBC}" v="3" dt="2024-07-04T11:07:14.610"/>
  </p1510:revLst>
</p1510:revInfo>
</file>

<file path=ppt/tableStyles.xml><?xml version="1.0" encoding="utf-8"?>
<a:tblStyleLst xmlns:a="http://schemas.openxmlformats.org/drawingml/2006/main" def="{1D6BDD21-BC3C-4D08-A30E-FAD2D6A847C4}">
  <a:tblStyle styleId="{1D6BDD21-BC3C-4D08-A30E-FAD2D6A847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лина А. Димитрова" userId="918a54ca-b1ec-43ed-992a-c3f2b3524526" providerId="ADAL" clId="{6C6ACB74-2381-48EB-BC5F-E52CBFA9EBBC}"/>
    <pc:docChg chg="undo custSel modSld">
      <pc:chgData name="Ивалина А. Димитрова" userId="918a54ca-b1ec-43ed-992a-c3f2b3524526" providerId="ADAL" clId="{6C6ACB74-2381-48EB-BC5F-E52CBFA9EBBC}" dt="2024-07-04T12:29:34.057" v="2352" actId="20577"/>
      <pc:docMkLst>
        <pc:docMk/>
      </pc:docMkLst>
      <pc:sldChg chg="addSp delSp modSp mod">
        <pc:chgData name="Ивалина А. Димитрова" userId="918a54ca-b1ec-43ed-992a-c3f2b3524526" providerId="ADAL" clId="{6C6ACB74-2381-48EB-BC5F-E52CBFA9EBBC}" dt="2024-07-04T08:52:23.004" v="600" actId="688"/>
        <pc:sldMkLst>
          <pc:docMk/>
          <pc:sldMk cId="0" sldId="257"/>
        </pc:sldMkLst>
        <pc:spChg chg="add mod">
          <ac:chgData name="Ивалина А. Димитрова" userId="918a54ca-b1ec-43ed-992a-c3f2b3524526" providerId="ADAL" clId="{6C6ACB74-2381-48EB-BC5F-E52CBFA9EBBC}" dt="2024-07-04T08:52:23.004" v="600" actId="688"/>
          <ac:spMkLst>
            <pc:docMk/>
            <pc:sldMk cId="0" sldId="257"/>
            <ac:spMk id="2" creationId="{DFA3186A-D313-555A-DF5C-7DBD5F089E5A}"/>
          </ac:spMkLst>
        </pc:spChg>
        <pc:spChg chg="mod">
          <ac:chgData name="Ивалина А. Димитрова" userId="918a54ca-b1ec-43ed-992a-c3f2b3524526" providerId="ADAL" clId="{6C6ACB74-2381-48EB-BC5F-E52CBFA9EBBC}" dt="2024-07-04T06:49:07.878" v="89" actId="207"/>
          <ac:spMkLst>
            <pc:docMk/>
            <pc:sldMk cId="0" sldId="257"/>
            <ac:spMk id="1432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08:50:22.655" v="595" actId="255"/>
          <ac:spMkLst>
            <pc:docMk/>
            <pc:sldMk cId="0" sldId="257"/>
            <ac:spMk id="1433" creationId="{00000000-0000-0000-0000-000000000000}"/>
          </ac:spMkLst>
        </pc:spChg>
        <pc:spChg chg="del">
          <ac:chgData name="Ивалина А. Димитрова" userId="918a54ca-b1ec-43ed-992a-c3f2b3524526" providerId="ADAL" clId="{6C6ACB74-2381-48EB-BC5F-E52CBFA9EBBC}" dt="2024-07-04T08:30:34.702" v="278" actId="21"/>
          <ac:spMkLst>
            <pc:docMk/>
            <pc:sldMk cId="0" sldId="257"/>
            <ac:spMk id="1434" creationId="{00000000-0000-0000-0000-000000000000}"/>
          </ac:spMkLst>
        </pc:spChg>
        <pc:spChg chg="del mod">
          <ac:chgData name="Ивалина А. Димитрова" userId="918a54ca-b1ec-43ed-992a-c3f2b3524526" providerId="ADAL" clId="{6C6ACB74-2381-48EB-BC5F-E52CBFA9EBBC}" dt="2024-07-04T08:30:29.702" v="277" actId="21"/>
          <ac:spMkLst>
            <pc:docMk/>
            <pc:sldMk cId="0" sldId="257"/>
            <ac:spMk id="1435" creationId="{00000000-0000-0000-0000-000000000000}"/>
          </ac:spMkLst>
        </pc:spChg>
        <pc:graphicFrameChg chg="del mod modGraphic">
          <ac:chgData name="Ивалина А. Димитрова" userId="918a54ca-b1ec-43ed-992a-c3f2b3524526" providerId="ADAL" clId="{6C6ACB74-2381-48EB-BC5F-E52CBFA9EBBC}" dt="2024-07-04T08:30:13.118" v="275" actId="21"/>
          <ac:graphicFrameMkLst>
            <pc:docMk/>
            <pc:sldMk cId="0" sldId="257"/>
            <ac:graphicFrameMk id="1436" creationId="{00000000-0000-0000-0000-000000000000}"/>
          </ac:graphicFrameMkLst>
        </pc:graphicFrameChg>
        <pc:picChg chg="add mod">
          <ac:chgData name="Ивалина А. Димитрова" userId="918a54ca-b1ec-43ed-992a-c3f2b3524526" providerId="ADAL" clId="{6C6ACB74-2381-48EB-BC5F-E52CBFA9EBBC}" dt="2024-07-04T08:52:04.294" v="599" actId="1076"/>
          <ac:picMkLst>
            <pc:docMk/>
            <pc:sldMk cId="0" sldId="257"/>
            <ac:picMk id="3" creationId="{C4523BEE-EDF5-3C39-007C-9D77B6636036}"/>
          </ac:picMkLst>
        </pc:picChg>
      </pc:sldChg>
      <pc:sldChg chg="addSp modSp mod">
        <pc:chgData name="Ивалина А. Димитрова" userId="918a54ca-b1ec-43ed-992a-c3f2b3524526" providerId="ADAL" clId="{6C6ACB74-2381-48EB-BC5F-E52CBFA9EBBC}" dt="2024-07-04T11:07:34.387" v="969" actId="14100"/>
        <pc:sldMkLst>
          <pc:docMk/>
          <pc:sldMk cId="0" sldId="258"/>
        </pc:sldMkLst>
        <pc:spChg chg="mod">
          <ac:chgData name="Ивалина А. Димитрова" userId="918a54ca-b1ec-43ed-992a-c3f2b3524526" providerId="ADAL" clId="{6C6ACB74-2381-48EB-BC5F-E52CBFA9EBBC}" dt="2024-07-04T11:05:47.487" v="963" actId="5793"/>
          <ac:spMkLst>
            <pc:docMk/>
            <pc:sldMk cId="0" sldId="258"/>
            <ac:spMk id="1441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09:10:44.691" v="667" actId="14100"/>
          <ac:spMkLst>
            <pc:docMk/>
            <pc:sldMk cId="0" sldId="258"/>
            <ac:spMk id="1442" creationId="{00000000-0000-0000-0000-000000000000}"/>
          </ac:spMkLst>
        </pc:spChg>
        <pc:picChg chg="add mod">
          <ac:chgData name="Ивалина А. Димитрова" userId="918a54ca-b1ec-43ed-992a-c3f2b3524526" providerId="ADAL" clId="{6C6ACB74-2381-48EB-BC5F-E52CBFA9EBBC}" dt="2024-07-04T11:07:34.387" v="969" actId="14100"/>
          <ac:picMkLst>
            <pc:docMk/>
            <pc:sldMk cId="0" sldId="258"/>
            <ac:picMk id="2" creationId="{E97ECF89-8AE9-74FF-E81C-ECD675EBBA99}"/>
          </ac:picMkLst>
        </pc:picChg>
      </pc:sldChg>
      <pc:sldChg chg="addSp delSp modSp mod">
        <pc:chgData name="Ивалина А. Димитрова" userId="918a54ca-b1ec-43ed-992a-c3f2b3524526" providerId="ADAL" clId="{6C6ACB74-2381-48EB-BC5F-E52CBFA9EBBC}" dt="2024-07-04T12:14:56.622" v="1682" actId="255"/>
        <pc:sldMkLst>
          <pc:docMk/>
          <pc:sldMk cId="0" sldId="259"/>
        </pc:sldMkLst>
        <pc:spChg chg="add mod">
          <ac:chgData name="Ивалина А. Димитрова" userId="918a54ca-b1ec-43ed-992a-c3f2b3524526" providerId="ADAL" clId="{6C6ACB74-2381-48EB-BC5F-E52CBFA9EBBC}" dt="2024-07-04T12:00:17.232" v="1545" actId="255"/>
          <ac:spMkLst>
            <pc:docMk/>
            <pc:sldMk cId="0" sldId="259"/>
            <ac:spMk id="3" creationId="{49A3DBB8-348A-80A6-264C-39D0336D4410}"/>
          </ac:spMkLst>
        </pc:spChg>
        <pc:spChg chg="mod">
          <ac:chgData name="Ивалина А. Димитрова" userId="918a54ca-b1ec-43ed-992a-c3f2b3524526" providerId="ADAL" clId="{6C6ACB74-2381-48EB-BC5F-E52CBFA9EBBC}" dt="2024-07-04T11:12:09.384" v="1051" actId="207"/>
          <ac:spMkLst>
            <pc:docMk/>
            <pc:sldMk cId="0" sldId="259"/>
            <ac:spMk id="1448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11:16:40.602" v="1086" actId="14100"/>
          <ac:spMkLst>
            <pc:docMk/>
            <pc:sldMk cId="0" sldId="259"/>
            <ac:spMk id="1449" creationId="{00000000-0000-0000-0000-000000000000}"/>
          </ac:spMkLst>
        </pc:spChg>
        <pc:spChg chg="del mod">
          <ac:chgData name="Ивалина А. Димитрова" userId="918a54ca-b1ec-43ed-992a-c3f2b3524526" providerId="ADAL" clId="{6C6ACB74-2381-48EB-BC5F-E52CBFA9EBBC}" dt="2024-07-04T11:21:02.617" v="1223" actId="21"/>
          <ac:spMkLst>
            <pc:docMk/>
            <pc:sldMk cId="0" sldId="259"/>
            <ac:spMk id="1450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12:00:25.743" v="1546" actId="255"/>
          <ac:spMkLst>
            <pc:docMk/>
            <pc:sldMk cId="0" sldId="259"/>
            <ac:spMk id="1451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11:18:08.662" v="1123" actId="255"/>
          <ac:spMkLst>
            <pc:docMk/>
            <pc:sldMk cId="0" sldId="259"/>
            <ac:spMk id="1452" creationId="{00000000-0000-0000-0000-000000000000}"/>
          </ac:spMkLst>
        </pc:spChg>
        <pc:spChg chg="del mod">
          <ac:chgData name="Ивалина А. Димитрова" userId="918a54ca-b1ec-43ed-992a-c3f2b3524526" providerId="ADAL" clId="{6C6ACB74-2381-48EB-BC5F-E52CBFA9EBBC}" dt="2024-07-04T11:21:48.790" v="1228" actId="21"/>
          <ac:spMkLst>
            <pc:docMk/>
            <pc:sldMk cId="0" sldId="259"/>
            <ac:spMk id="1453" creationId="{00000000-0000-0000-0000-000000000000}"/>
          </ac:spMkLst>
        </pc:spChg>
        <pc:spChg chg="del">
          <ac:chgData name="Ивалина А. Димитрова" userId="918a54ca-b1ec-43ed-992a-c3f2b3524526" providerId="ADAL" clId="{6C6ACB74-2381-48EB-BC5F-E52CBFA9EBBC}" dt="2024-07-04T11:21:33.059" v="1226" actId="21"/>
          <ac:spMkLst>
            <pc:docMk/>
            <pc:sldMk cId="0" sldId="259"/>
            <ac:spMk id="1454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11:19:55.921" v="1166" actId="255"/>
          <ac:spMkLst>
            <pc:docMk/>
            <pc:sldMk cId="0" sldId="259"/>
            <ac:spMk id="1455" creationId="{00000000-0000-0000-0000-000000000000}"/>
          </ac:spMkLst>
        </pc:spChg>
        <pc:spChg chg="del mod">
          <ac:chgData name="Ивалина А. Димитрова" userId="918a54ca-b1ec-43ed-992a-c3f2b3524526" providerId="ADAL" clId="{6C6ACB74-2381-48EB-BC5F-E52CBFA9EBBC}" dt="2024-07-04T11:22:02.459" v="1230" actId="21"/>
          <ac:spMkLst>
            <pc:docMk/>
            <pc:sldMk cId="0" sldId="259"/>
            <ac:spMk id="1456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12:14:56.622" v="1682" actId="255"/>
          <ac:spMkLst>
            <pc:docMk/>
            <pc:sldMk cId="0" sldId="259"/>
            <ac:spMk id="1457" creationId="{00000000-0000-0000-0000-000000000000}"/>
          </ac:spMkLst>
        </pc:spChg>
      </pc:sldChg>
      <pc:sldChg chg="modSp mod">
        <pc:chgData name="Ивалина А. Димитрова" userId="918a54ca-b1ec-43ed-992a-c3f2b3524526" providerId="ADAL" clId="{6C6ACB74-2381-48EB-BC5F-E52CBFA9EBBC}" dt="2024-07-04T12:29:34.057" v="2352" actId="20577"/>
        <pc:sldMkLst>
          <pc:docMk/>
          <pc:sldMk cId="0" sldId="260"/>
        </pc:sldMkLst>
        <pc:spChg chg="mod">
          <ac:chgData name="Ивалина А. Димитрова" userId="918a54ca-b1ec-43ed-992a-c3f2b3524526" providerId="ADAL" clId="{6C6ACB74-2381-48EB-BC5F-E52CBFA9EBBC}" dt="2024-07-04T12:29:34.057" v="2352" actId="20577"/>
          <ac:spMkLst>
            <pc:docMk/>
            <pc:sldMk cId="0" sldId="260"/>
            <ac:spMk id="1462" creationId="{00000000-0000-0000-0000-000000000000}"/>
          </ac:spMkLst>
        </pc:spChg>
        <pc:spChg chg="mod">
          <ac:chgData name="Ивалина А. Димитрова" userId="918a54ca-b1ec-43ed-992a-c3f2b3524526" providerId="ADAL" clId="{6C6ACB74-2381-48EB-BC5F-E52CBFA9EBBC}" dt="2024-07-04T12:17:32.138" v="1739" actId="207"/>
          <ac:spMkLst>
            <pc:docMk/>
            <pc:sldMk cId="0" sldId="260"/>
            <ac:spMk id="14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3a798a0c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23a798a0c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23af34404ac_0_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23af34404ac_0_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0" name="Google Shape;10;p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17" y="0"/>
            <a:ext cx="9144200" cy="4100207"/>
            <a:chOff x="722375" y="0"/>
            <a:chExt cx="8421624" cy="3776208"/>
          </a:xfrm>
        </p:grpSpPr>
        <p:sp>
          <p:nvSpPr>
            <p:cNvPr id="47" name="Google Shape;47;p2"/>
            <p:cNvSpPr/>
            <p:nvPr/>
          </p:nvSpPr>
          <p:spPr>
            <a:xfrm>
              <a:off x="722375" y="0"/>
              <a:ext cx="3720119" cy="2521193"/>
            </a:xfrm>
            <a:custGeom>
              <a:avLst/>
              <a:gdLst/>
              <a:ahLst/>
              <a:cxnLst/>
              <a:rect l="l" t="t" r="r" b="b"/>
              <a:pathLst>
                <a:path w="32695" h="22158" extrusionOk="0">
                  <a:moveTo>
                    <a:pt x="10116" y="0"/>
                  </a:moveTo>
                  <a:lnTo>
                    <a:pt x="0" y="10743"/>
                  </a:lnTo>
                  <a:lnTo>
                    <a:pt x="11825" y="22157"/>
                  </a:lnTo>
                  <a:lnTo>
                    <a:pt x="32695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01954" y="0"/>
              <a:ext cx="4010834" cy="2701031"/>
            </a:xfrm>
            <a:custGeom>
              <a:avLst/>
              <a:gdLst/>
              <a:ahLst/>
              <a:cxnLst/>
              <a:rect l="l" t="t" r="r" b="b"/>
              <a:pathLst>
                <a:path w="37337" h="25144" extrusionOk="0">
                  <a:moveTo>
                    <a:pt x="11902" y="0"/>
                  </a:moveTo>
                  <a:lnTo>
                    <a:pt x="1" y="12388"/>
                  </a:lnTo>
                  <a:lnTo>
                    <a:pt x="13178" y="25143"/>
                  </a:lnTo>
                  <a:lnTo>
                    <a:pt x="37337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30189" y="0"/>
              <a:ext cx="2713810" cy="3776208"/>
            </a:xfrm>
            <a:custGeom>
              <a:avLst/>
              <a:gdLst/>
              <a:ahLst/>
              <a:cxnLst/>
              <a:rect l="l" t="t" r="r" b="b"/>
              <a:pathLst>
                <a:path w="20286" h="28227" extrusionOk="0">
                  <a:moveTo>
                    <a:pt x="20286" y="0"/>
                  </a:moveTo>
                  <a:lnTo>
                    <a:pt x="1" y="20221"/>
                  </a:lnTo>
                  <a:lnTo>
                    <a:pt x="9251" y="28226"/>
                  </a:lnTo>
                  <a:lnTo>
                    <a:pt x="20286" y="17224"/>
                  </a:lnTo>
                  <a:lnTo>
                    <a:pt x="20286" y="0"/>
                  </a:lnTo>
                  <a:close/>
                </a:path>
              </a:pathLst>
            </a:custGeom>
            <a:gradFill>
              <a:gsLst>
                <a:gs pos="0">
                  <a:srgbClr val="FAE6EF">
                    <a:alpha val="70980"/>
                  </a:srgbClr>
                </a:gs>
                <a:gs pos="61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3798925" y="1065909"/>
            <a:ext cx="4622700" cy="19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3798925" y="3487459"/>
            <a:ext cx="46227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8630888" y="-493241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5400000">
            <a:off x="302638" y="4011859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2"/>
          <p:cNvGrpSpPr/>
          <p:nvPr/>
        </p:nvGrpSpPr>
        <p:grpSpPr>
          <a:xfrm>
            <a:off x="7481625" y="3584851"/>
            <a:ext cx="2488950" cy="1970136"/>
            <a:chOff x="7656500" y="3608488"/>
            <a:chExt cx="2488950" cy="1970136"/>
          </a:xfrm>
        </p:grpSpPr>
        <p:sp>
          <p:nvSpPr>
            <p:cNvPr id="55" name="Google Shape;55;p2"/>
            <p:cNvSpPr/>
            <p:nvPr/>
          </p:nvSpPr>
          <p:spPr>
            <a:xfrm>
              <a:off x="7656500" y="4187819"/>
              <a:ext cx="1436725" cy="1320231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" name="Google Shape;56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837828">
              <a:off x="8316719" y="4076518"/>
              <a:ext cx="1726579" cy="10340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9" name="Google Shape;59;p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22375" y="1962750"/>
            <a:ext cx="38496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 idx="2" hasCustomPrompt="1"/>
          </p:nvPr>
        </p:nvSpPr>
        <p:spPr>
          <a:xfrm>
            <a:off x="827275" y="854519"/>
            <a:ext cx="1011600" cy="10143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722375" y="3781870"/>
            <a:ext cx="3039300" cy="6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2977974" y="-1"/>
            <a:ext cx="4839023" cy="3279495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6057326" y="0"/>
            <a:ext cx="3086667" cy="4294950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90" name="Google Shape;190;p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27" name="Google Shape;227;p6"/>
          <p:cNvGrpSpPr/>
          <p:nvPr/>
        </p:nvGrpSpPr>
        <p:grpSpPr>
          <a:xfrm>
            <a:off x="8316736" y="-277675"/>
            <a:ext cx="1312058" cy="1679238"/>
            <a:chOff x="8316736" y="-277675"/>
            <a:chExt cx="1312058" cy="1679238"/>
          </a:xfrm>
        </p:grpSpPr>
        <p:sp>
          <p:nvSpPr>
            <p:cNvPr id="228" name="Google Shape;228;p6"/>
            <p:cNvSpPr/>
            <p:nvPr/>
          </p:nvSpPr>
          <p:spPr>
            <a:xfrm>
              <a:off x="8421625" y="-277675"/>
              <a:ext cx="1207169" cy="1109288"/>
            </a:xfrm>
            <a:custGeom>
              <a:avLst/>
              <a:gdLst/>
              <a:ahLst/>
              <a:cxnLst/>
              <a:rect l="l" t="t" r="r" b="b"/>
              <a:pathLst>
                <a:path w="26220" h="24094" fill="none" extrusionOk="0">
                  <a:moveTo>
                    <a:pt x="11433" y="9558"/>
                  </a:moveTo>
                  <a:lnTo>
                    <a:pt x="6852" y="2746"/>
                  </a:lnTo>
                  <a:lnTo>
                    <a:pt x="18285" y="0"/>
                  </a:lnTo>
                  <a:moveTo>
                    <a:pt x="1" y="12291"/>
                  </a:moveTo>
                  <a:lnTo>
                    <a:pt x="6852" y="2746"/>
                  </a:lnTo>
                  <a:moveTo>
                    <a:pt x="14787" y="14549"/>
                  </a:moveTo>
                  <a:lnTo>
                    <a:pt x="26219" y="11803"/>
                  </a:lnTo>
                  <a:moveTo>
                    <a:pt x="7922" y="24093"/>
                  </a:moveTo>
                  <a:lnTo>
                    <a:pt x="14787" y="14549"/>
                  </a:lnTo>
                  <a:moveTo>
                    <a:pt x="11433" y="9558"/>
                  </a:moveTo>
                  <a:lnTo>
                    <a:pt x="1" y="12291"/>
                  </a:lnTo>
                  <a:lnTo>
                    <a:pt x="7922" y="24093"/>
                  </a:lnTo>
                  <a:lnTo>
                    <a:pt x="19354" y="21361"/>
                  </a:lnTo>
                  <a:close/>
                  <a:moveTo>
                    <a:pt x="18285" y="0"/>
                  </a:moveTo>
                  <a:lnTo>
                    <a:pt x="11433" y="9558"/>
                  </a:lnTo>
                  <a:lnTo>
                    <a:pt x="19354" y="21361"/>
                  </a:lnTo>
                  <a:lnTo>
                    <a:pt x="26219" y="11803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736" y="397388"/>
              <a:ext cx="673000" cy="100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6"/>
          <p:cNvSpPr/>
          <p:nvPr/>
        </p:nvSpPr>
        <p:spPr>
          <a:xfrm>
            <a:off x="-73283" y="4791960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>
            <a:off x="6632659" y="2446650"/>
            <a:ext cx="2511331" cy="2696841"/>
          </a:xfrm>
          <a:custGeom>
            <a:avLst/>
            <a:gdLst/>
            <a:ahLst/>
            <a:cxnLst/>
            <a:rect l="l" t="t" r="r" b="b"/>
            <a:pathLst>
              <a:path w="24029" h="25804" extrusionOk="0">
                <a:moveTo>
                  <a:pt x="24029" y="1"/>
                </a:moveTo>
                <a:lnTo>
                  <a:pt x="0" y="25447"/>
                </a:lnTo>
                <a:lnTo>
                  <a:pt x="368" y="25804"/>
                </a:lnTo>
                <a:lnTo>
                  <a:pt x="24029" y="25804"/>
                </a:lnTo>
                <a:lnTo>
                  <a:pt x="24029" y="1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9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328" name="Google Shape;328;p9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9"/>
          <p:cNvSpPr/>
          <p:nvPr/>
        </p:nvSpPr>
        <p:spPr>
          <a:xfrm rot="10800000">
            <a:off x="0" y="4"/>
            <a:ext cx="3112735" cy="4331221"/>
          </a:xfrm>
          <a:custGeom>
            <a:avLst/>
            <a:gdLst/>
            <a:ahLst/>
            <a:cxnLst/>
            <a:rect l="l" t="t" r="r" b="b"/>
            <a:pathLst>
              <a:path w="20286" h="28227" extrusionOk="0">
                <a:moveTo>
                  <a:pt x="20286" y="0"/>
                </a:moveTo>
                <a:lnTo>
                  <a:pt x="1" y="20221"/>
                </a:lnTo>
                <a:lnTo>
                  <a:pt x="9251" y="28226"/>
                </a:lnTo>
                <a:lnTo>
                  <a:pt x="20286" y="17224"/>
                </a:lnTo>
                <a:lnTo>
                  <a:pt x="20286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9"/>
          <p:cNvSpPr/>
          <p:nvPr/>
        </p:nvSpPr>
        <p:spPr>
          <a:xfrm>
            <a:off x="4628554" y="0"/>
            <a:ext cx="4515443" cy="3040853"/>
          </a:xfrm>
          <a:custGeom>
            <a:avLst/>
            <a:gdLst/>
            <a:ahLst/>
            <a:cxnLst/>
            <a:rect l="l" t="t" r="r" b="b"/>
            <a:pathLst>
              <a:path w="37337" h="25144" extrusionOk="0">
                <a:moveTo>
                  <a:pt x="11902" y="0"/>
                </a:moveTo>
                <a:lnTo>
                  <a:pt x="1" y="12388"/>
                </a:lnTo>
                <a:lnTo>
                  <a:pt x="13178" y="25143"/>
                </a:lnTo>
                <a:lnTo>
                  <a:pt x="37337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"/>
          <p:cNvSpPr txBox="1">
            <a:spLocks noGrp="1"/>
          </p:cNvSpPr>
          <p:nvPr>
            <p:ph type="subTitle" idx="1"/>
          </p:nvPr>
        </p:nvSpPr>
        <p:spPr>
          <a:xfrm>
            <a:off x="1511750" y="2513820"/>
            <a:ext cx="6120300" cy="12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7" name="Google Shape;367;p9"/>
          <p:cNvSpPr txBox="1">
            <a:spLocks noGrp="1"/>
          </p:cNvSpPr>
          <p:nvPr>
            <p:ph type="title"/>
          </p:nvPr>
        </p:nvSpPr>
        <p:spPr>
          <a:xfrm>
            <a:off x="1511950" y="1413220"/>
            <a:ext cx="6120300" cy="7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368" name="Google Shape;368;p9"/>
          <p:cNvGrpSpPr/>
          <p:nvPr/>
        </p:nvGrpSpPr>
        <p:grpSpPr>
          <a:xfrm flipH="1">
            <a:off x="-219213" y="-375975"/>
            <a:ext cx="9276593" cy="5741998"/>
            <a:chOff x="85587" y="-452175"/>
            <a:chExt cx="9276593" cy="5741998"/>
          </a:xfrm>
        </p:grpSpPr>
        <p:sp>
          <p:nvSpPr>
            <p:cNvPr id="369" name="Google Shape;369;p9"/>
            <p:cNvSpPr/>
            <p:nvPr/>
          </p:nvSpPr>
          <p:spPr>
            <a:xfrm>
              <a:off x="221612" y="4284543"/>
              <a:ext cx="1158950" cy="1005279"/>
            </a:xfrm>
            <a:custGeom>
              <a:avLst/>
              <a:gdLst/>
              <a:ahLst/>
              <a:cxnLst/>
              <a:rect l="l" t="t" r="r" b="b"/>
              <a:pathLst>
                <a:path w="30959" h="26854" fill="none" extrusionOk="0">
                  <a:moveTo>
                    <a:pt x="14509" y="9836"/>
                  </a:moveTo>
                  <a:lnTo>
                    <a:pt x="11869" y="1"/>
                  </a:lnTo>
                  <a:lnTo>
                    <a:pt x="26377" y="1374"/>
                  </a:lnTo>
                  <a:moveTo>
                    <a:pt x="1" y="8463"/>
                  </a:moveTo>
                  <a:lnTo>
                    <a:pt x="11869" y="1"/>
                  </a:lnTo>
                  <a:moveTo>
                    <a:pt x="16437" y="17031"/>
                  </a:moveTo>
                  <a:lnTo>
                    <a:pt x="30958" y="18404"/>
                  </a:lnTo>
                  <a:moveTo>
                    <a:pt x="4568" y="25480"/>
                  </a:moveTo>
                  <a:lnTo>
                    <a:pt x="16437" y="17031"/>
                  </a:lnTo>
                  <a:moveTo>
                    <a:pt x="14509" y="9836"/>
                  </a:moveTo>
                  <a:lnTo>
                    <a:pt x="1" y="8450"/>
                  </a:lnTo>
                  <a:lnTo>
                    <a:pt x="4568" y="25480"/>
                  </a:lnTo>
                  <a:lnTo>
                    <a:pt x="19077" y="26853"/>
                  </a:lnTo>
                  <a:close/>
                  <a:moveTo>
                    <a:pt x="26377" y="1374"/>
                  </a:moveTo>
                  <a:lnTo>
                    <a:pt x="14509" y="9836"/>
                  </a:lnTo>
                  <a:lnTo>
                    <a:pt x="19077" y="26853"/>
                  </a:lnTo>
                  <a:lnTo>
                    <a:pt x="30958" y="1839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7658657" y="-146323"/>
              <a:ext cx="1263731" cy="1062592"/>
            </a:xfrm>
            <a:custGeom>
              <a:avLst/>
              <a:gdLst/>
              <a:ahLst/>
              <a:cxnLst/>
              <a:rect l="l" t="t" r="r" b="b"/>
              <a:pathLst>
                <a:path w="33758" h="28385" fill="none" extrusionOk="0">
                  <a:moveTo>
                    <a:pt x="22628" y="727"/>
                  </a:moveTo>
                  <a:lnTo>
                    <a:pt x="33757" y="11301"/>
                  </a:lnTo>
                  <a:moveTo>
                    <a:pt x="7288" y="14"/>
                  </a:moveTo>
                  <a:lnTo>
                    <a:pt x="22628" y="727"/>
                  </a:lnTo>
                  <a:moveTo>
                    <a:pt x="7288" y="1"/>
                  </a:moveTo>
                  <a:lnTo>
                    <a:pt x="1" y="17083"/>
                  </a:lnTo>
                  <a:lnTo>
                    <a:pt x="11130" y="27658"/>
                  </a:lnTo>
                  <a:moveTo>
                    <a:pt x="11130" y="27658"/>
                  </a:moveTo>
                  <a:lnTo>
                    <a:pt x="26470" y="28384"/>
                  </a:lnTo>
                  <a:lnTo>
                    <a:pt x="33757" y="113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1" name="Google Shape;371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1973" y="692975"/>
              <a:ext cx="1490207" cy="141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8225" y="-452175"/>
              <a:ext cx="1263750" cy="126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87" y="3905250"/>
              <a:ext cx="741680" cy="695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4" name="Google Shape;374;p9"/>
          <p:cNvSpPr/>
          <p:nvPr/>
        </p:nvSpPr>
        <p:spPr>
          <a:xfrm rot="10800000" flipH="1">
            <a:off x="8316388" y="-400984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"/>
          <p:cNvSpPr/>
          <p:nvPr/>
        </p:nvSpPr>
        <p:spPr>
          <a:xfrm flipH="1">
            <a:off x="617138" y="4072003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431" name="Google Shape;431;p1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13"/>
          <p:cNvSpPr/>
          <p:nvPr/>
        </p:nvSpPr>
        <p:spPr>
          <a:xfrm>
            <a:off x="6135572" y="1"/>
            <a:ext cx="2907730" cy="1970622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hasCustomPrompt="1"/>
          </p:nvPr>
        </p:nvSpPr>
        <p:spPr>
          <a:xfrm>
            <a:off x="155392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"/>
          </p:nvPr>
        </p:nvSpPr>
        <p:spPr>
          <a:xfrm>
            <a:off x="82732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2"/>
          </p:nvPr>
        </p:nvSpPr>
        <p:spPr>
          <a:xfrm>
            <a:off x="82732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3" hasCustomPrompt="1"/>
          </p:nvPr>
        </p:nvSpPr>
        <p:spPr>
          <a:xfrm>
            <a:off x="4169700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4"/>
          </p:nvPr>
        </p:nvSpPr>
        <p:spPr>
          <a:xfrm>
            <a:off x="3443100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5"/>
          </p:nvPr>
        </p:nvSpPr>
        <p:spPr>
          <a:xfrm>
            <a:off x="3443100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6" hasCustomPrompt="1"/>
          </p:nvPr>
        </p:nvSpPr>
        <p:spPr>
          <a:xfrm>
            <a:off x="6785475" y="1780420"/>
            <a:ext cx="804600" cy="8046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18900044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7"/>
          </p:nvPr>
        </p:nvSpPr>
        <p:spPr>
          <a:xfrm>
            <a:off x="6058875" y="2695292"/>
            <a:ext cx="2257800" cy="85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8"/>
          </p:nvPr>
        </p:nvSpPr>
        <p:spPr>
          <a:xfrm>
            <a:off x="6058875" y="3455146"/>
            <a:ext cx="22578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8" name="Google Shape;478;p13"/>
          <p:cNvGrpSpPr/>
          <p:nvPr/>
        </p:nvGrpSpPr>
        <p:grpSpPr>
          <a:xfrm>
            <a:off x="7995543" y="-309762"/>
            <a:ext cx="1205731" cy="1488713"/>
            <a:chOff x="7995543" y="144813"/>
            <a:chExt cx="1205731" cy="1488713"/>
          </a:xfrm>
        </p:grpSpPr>
        <p:sp>
          <p:nvSpPr>
            <p:cNvPr id="479" name="Google Shape;479;p13"/>
            <p:cNvSpPr/>
            <p:nvPr/>
          </p:nvSpPr>
          <p:spPr>
            <a:xfrm>
              <a:off x="7995543" y="144813"/>
              <a:ext cx="1043055" cy="953684"/>
            </a:xfrm>
            <a:custGeom>
              <a:avLst/>
              <a:gdLst/>
              <a:ahLst/>
              <a:cxnLst/>
              <a:rect l="l" t="t" r="r" b="b"/>
              <a:pathLst>
                <a:path w="37744" h="34510" fill="none" extrusionOk="0">
                  <a:moveTo>
                    <a:pt x="27724" y="3763"/>
                  </a:moveTo>
                  <a:lnTo>
                    <a:pt x="37744" y="17414"/>
                  </a:lnTo>
                  <a:moveTo>
                    <a:pt x="11222" y="1"/>
                  </a:moveTo>
                  <a:lnTo>
                    <a:pt x="27724" y="3763"/>
                  </a:lnTo>
                  <a:moveTo>
                    <a:pt x="11235" y="1"/>
                  </a:moveTo>
                  <a:lnTo>
                    <a:pt x="0" y="17110"/>
                  </a:lnTo>
                  <a:lnTo>
                    <a:pt x="10007" y="30747"/>
                  </a:lnTo>
                  <a:moveTo>
                    <a:pt x="10007" y="30747"/>
                  </a:moveTo>
                  <a:lnTo>
                    <a:pt x="26509" y="34510"/>
                  </a:lnTo>
                  <a:lnTo>
                    <a:pt x="37744" y="1740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0" name="Google Shape;4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16686" y="778825"/>
              <a:ext cx="884589" cy="85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1" name="Google Shape;481;p13"/>
          <p:cNvSpPr/>
          <p:nvPr/>
        </p:nvSpPr>
        <p:spPr>
          <a:xfrm>
            <a:off x="7847388" y="4316438"/>
            <a:ext cx="1148465" cy="1074774"/>
          </a:xfrm>
          <a:custGeom>
            <a:avLst/>
            <a:gdLst/>
            <a:ahLst/>
            <a:cxnLst/>
            <a:rect l="l" t="t" r="r" b="b"/>
            <a:pathLst>
              <a:path w="32292" h="30220" fill="none" extrusionOk="0">
                <a:moveTo>
                  <a:pt x="18338" y="12120"/>
                </a:moveTo>
                <a:lnTo>
                  <a:pt x="24318" y="3948"/>
                </a:lnTo>
                <a:lnTo>
                  <a:pt x="32292" y="16080"/>
                </a:lnTo>
                <a:moveTo>
                  <a:pt x="10364" y="1"/>
                </a:moveTo>
                <a:lnTo>
                  <a:pt x="24318" y="3948"/>
                </a:lnTo>
                <a:moveTo>
                  <a:pt x="13955" y="18100"/>
                </a:moveTo>
                <a:lnTo>
                  <a:pt x="21929" y="30219"/>
                </a:lnTo>
                <a:moveTo>
                  <a:pt x="1" y="14153"/>
                </a:moveTo>
                <a:lnTo>
                  <a:pt x="13955" y="18100"/>
                </a:lnTo>
                <a:moveTo>
                  <a:pt x="18338" y="12120"/>
                </a:moveTo>
                <a:lnTo>
                  <a:pt x="10364" y="1"/>
                </a:lnTo>
                <a:lnTo>
                  <a:pt x="1" y="14153"/>
                </a:lnTo>
                <a:lnTo>
                  <a:pt x="7974" y="26272"/>
                </a:lnTo>
                <a:close/>
                <a:moveTo>
                  <a:pt x="32292" y="16067"/>
                </a:moveTo>
                <a:lnTo>
                  <a:pt x="18338" y="12120"/>
                </a:lnTo>
                <a:lnTo>
                  <a:pt x="7974" y="26272"/>
                </a:lnTo>
                <a:lnTo>
                  <a:pt x="21929" y="30219"/>
                </a:lnTo>
                <a:close/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3"/>
          <p:cNvSpPr/>
          <p:nvPr/>
        </p:nvSpPr>
        <p:spPr>
          <a:xfrm>
            <a:off x="258888" y="3643884"/>
            <a:ext cx="210474" cy="1624881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_1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15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27" name="Google Shape;527;p15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15"/>
          <p:cNvSpPr txBox="1">
            <a:spLocks noGrp="1"/>
          </p:cNvSpPr>
          <p:nvPr>
            <p:ph type="subTitle" idx="1"/>
          </p:nvPr>
        </p:nvSpPr>
        <p:spPr>
          <a:xfrm>
            <a:off x="1897200" y="3142496"/>
            <a:ext cx="53496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64" name="Google Shape;564;p15"/>
          <p:cNvSpPr txBox="1">
            <a:spLocks noGrp="1"/>
          </p:cNvSpPr>
          <p:nvPr>
            <p:ph type="title"/>
          </p:nvPr>
        </p:nvSpPr>
        <p:spPr>
          <a:xfrm>
            <a:off x="1897200" y="1514226"/>
            <a:ext cx="5349600" cy="135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5"/>
          <p:cNvSpPr/>
          <p:nvPr/>
        </p:nvSpPr>
        <p:spPr>
          <a:xfrm rot="-5400000" flipH="1">
            <a:off x="423511" y="-150873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 rot="-5400000" flipH="1">
            <a:off x="8526596" y="3713418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_1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16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569" name="Google Shape;569;p16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16"/>
          <p:cNvSpPr txBox="1">
            <a:spLocks noGrp="1"/>
          </p:cNvSpPr>
          <p:nvPr>
            <p:ph type="body" idx="1"/>
          </p:nvPr>
        </p:nvSpPr>
        <p:spPr>
          <a:xfrm>
            <a:off x="720000" y="1401575"/>
            <a:ext cx="4274400" cy="32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6" name="Google Shape;606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6"/>
          <p:cNvSpPr/>
          <p:nvPr/>
        </p:nvSpPr>
        <p:spPr>
          <a:xfrm rot="-5400000" flipH="1">
            <a:off x="1071586" y="3920377"/>
            <a:ext cx="204784" cy="1580956"/>
          </a:xfrm>
          <a:custGeom>
            <a:avLst/>
            <a:gdLst/>
            <a:ahLst/>
            <a:cxnLst/>
            <a:rect l="l" t="t" r="r" b="b"/>
            <a:pathLst>
              <a:path w="2133" h="16467" extrusionOk="0">
                <a:moveTo>
                  <a:pt x="866" y="0"/>
                </a:moveTo>
                <a:lnTo>
                  <a:pt x="866" y="411"/>
                </a:lnTo>
                <a:lnTo>
                  <a:pt x="1278" y="411"/>
                </a:lnTo>
                <a:lnTo>
                  <a:pt x="1278" y="0"/>
                </a:lnTo>
                <a:close/>
                <a:moveTo>
                  <a:pt x="866" y="844"/>
                </a:moveTo>
                <a:lnTo>
                  <a:pt x="866" y="1244"/>
                </a:lnTo>
                <a:lnTo>
                  <a:pt x="1278" y="1244"/>
                </a:lnTo>
                <a:lnTo>
                  <a:pt x="1278" y="844"/>
                </a:lnTo>
                <a:close/>
                <a:moveTo>
                  <a:pt x="1721" y="844"/>
                </a:moveTo>
                <a:lnTo>
                  <a:pt x="1721" y="1255"/>
                </a:lnTo>
                <a:lnTo>
                  <a:pt x="2132" y="1255"/>
                </a:lnTo>
                <a:lnTo>
                  <a:pt x="2132" y="844"/>
                </a:lnTo>
                <a:close/>
                <a:moveTo>
                  <a:pt x="866" y="1677"/>
                </a:moveTo>
                <a:lnTo>
                  <a:pt x="866" y="2088"/>
                </a:lnTo>
                <a:lnTo>
                  <a:pt x="1278" y="2088"/>
                </a:lnTo>
                <a:lnTo>
                  <a:pt x="1278" y="1677"/>
                </a:lnTo>
                <a:close/>
                <a:moveTo>
                  <a:pt x="1" y="1688"/>
                </a:moveTo>
                <a:lnTo>
                  <a:pt x="1" y="2099"/>
                </a:lnTo>
                <a:lnTo>
                  <a:pt x="412" y="2099"/>
                </a:lnTo>
                <a:lnTo>
                  <a:pt x="412" y="1688"/>
                </a:lnTo>
                <a:close/>
                <a:moveTo>
                  <a:pt x="1721" y="1688"/>
                </a:moveTo>
                <a:lnTo>
                  <a:pt x="1721" y="2099"/>
                </a:lnTo>
                <a:lnTo>
                  <a:pt x="2132" y="2099"/>
                </a:lnTo>
                <a:lnTo>
                  <a:pt x="2132" y="1688"/>
                </a:lnTo>
                <a:close/>
                <a:moveTo>
                  <a:pt x="866" y="2521"/>
                </a:moveTo>
                <a:lnTo>
                  <a:pt x="866" y="2932"/>
                </a:lnTo>
                <a:lnTo>
                  <a:pt x="1278" y="2932"/>
                </a:lnTo>
                <a:lnTo>
                  <a:pt x="1278" y="2521"/>
                </a:lnTo>
                <a:close/>
                <a:moveTo>
                  <a:pt x="1721" y="2532"/>
                </a:moveTo>
                <a:lnTo>
                  <a:pt x="1721" y="2932"/>
                </a:lnTo>
                <a:lnTo>
                  <a:pt x="2132" y="2932"/>
                </a:lnTo>
                <a:lnTo>
                  <a:pt x="2132" y="2532"/>
                </a:lnTo>
                <a:close/>
                <a:moveTo>
                  <a:pt x="1" y="2532"/>
                </a:moveTo>
                <a:lnTo>
                  <a:pt x="1" y="2943"/>
                </a:lnTo>
                <a:lnTo>
                  <a:pt x="412" y="2943"/>
                </a:lnTo>
                <a:lnTo>
                  <a:pt x="412" y="2532"/>
                </a:lnTo>
                <a:close/>
                <a:moveTo>
                  <a:pt x="866" y="3365"/>
                </a:moveTo>
                <a:lnTo>
                  <a:pt x="866" y="3776"/>
                </a:lnTo>
                <a:lnTo>
                  <a:pt x="1278" y="3776"/>
                </a:lnTo>
                <a:lnTo>
                  <a:pt x="1278" y="3365"/>
                </a:lnTo>
                <a:close/>
                <a:moveTo>
                  <a:pt x="1721" y="3365"/>
                </a:moveTo>
                <a:lnTo>
                  <a:pt x="1721" y="3776"/>
                </a:lnTo>
                <a:lnTo>
                  <a:pt x="2132" y="3776"/>
                </a:lnTo>
                <a:lnTo>
                  <a:pt x="2132" y="3365"/>
                </a:lnTo>
                <a:close/>
                <a:moveTo>
                  <a:pt x="1" y="3376"/>
                </a:moveTo>
                <a:lnTo>
                  <a:pt x="1" y="3787"/>
                </a:lnTo>
                <a:lnTo>
                  <a:pt x="412" y="3787"/>
                </a:lnTo>
                <a:lnTo>
                  <a:pt x="412" y="3376"/>
                </a:lnTo>
                <a:close/>
                <a:moveTo>
                  <a:pt x="866" y="4209"/>
                </a:moveTo>
                <a:lnTo>
                  <a:pt x="866" y="4620"/>
                </a:lnTo>
                <a:lnTo>
                  <a:pt x="1278" y="4620"/>
                </a:lnTo>
                <a:lnTo>
                  <a:pt x="1278" y="4209"/>
                </a:lnTo>
                <a:close/>
                <a:moveTo>
                  <a:pt x="1721" y="4209"/>
                </a:moveTo>
                <a:lnTo>
                  <a:pt x="1721" y="4620"/>
                </a:lnTo>
                <a:lnTo>
                  <a:pt x="2132" y="4620"/>
                </a:lnTo>
                <a:lnTo>
                  <a:pt x="2132" y="4209"/>
                </a:lnTo>
                <a:close/>
                <a:moveTo>
                  <a:pt x="1" y="4220"/>
                </a:moveTo>
                <a:lnTo>
                  <a:pt x="1" y="4631"/>
                </a:lnTo>
                <a:lnTo>
                  <a:pt x="412" y="4631"/>
                </a:lnTo>
                <a:lnTo>
                  <a:pt x="412" y="4220"/>
                </a:lnTo>
                <a:close/>
                <a:moveTo>
                  <a:pt x="866" y="5053"/>
                </a:moveTo>
                <a:lnTo>
                  <a:pt x="866" y="5464"/>
                </a:lnTo>
                <a:lnTo>
                  <a:pt x="1278" y="5464"/>
                </a:lnTo>
                <a:lnTo>
                  <a:pt x="1278" y="5053"/>
                </a:lnTo>
                <a:close/>
                <a:moveTo>
                  <a:pt x="1721" y="5053"/>
                </a:moveTo>
                <a:lnTo>
                  <a:pt x="1721" y="5464"/>
                </a:lnTo>
                <a:lnTo>
                  <a:pt x="2132" y="5464"/>
                </a:lnTo>
                <a:lnTo>
                  <a:pt x="2132" y="5053"/>
                </a:lnTo>
                <a:close/>
                <a:moveTo>
                  <a:pt x="1" y="5063"/>
                </a:moveTo>
                <a:lnTo>
                  <a:pt x="1" y="5475"/>
                </a:lnTo>
                <a:lnTo>
                  <a:pt x="412" y="5475"/>
                </a:lnTo>
                <a:lnTo>
                  <a:pt x="412" y="5063"/>
                </a:lnTo>
                <a:close/>
                <a:moveTo>
                  <a:pt x="1" y="5896"/>
                </a:moveTo>
                <a:lnTo>
                  <a:pt x="1" y="6308"/>
                </a:lnTo>
                <a:lnTo>
                  <a:pt x="412" y="6308"/>
                </a:lnTo>
                <a:lnTo>
                  <a:pt x="412" y="5896"/>
                </a:lnTo>
                <a:close/>
                <a:moveTo>
                  <a:pt x="866" y="5896"/>
                </a:moveTo>
                <a:lnTo>
                  <a:pt x="866" y="6308"/>
                </a:lnTo>
                <a:lnTo>
                  <a:pt x="1278" y="6308"/>
                </a:lnTo>
                <a:lnTo>
                  <a:pt x="1278" y="5896"/>
                </a:lnTo>
                <a:close/>
                <a:moveTo>
                  <a:pt x="1721" y="5896"/>
                </a:moveTo>
                <a:lnTo>
                  <a:pt x="1721" y="6308"/>
                </a:lnTo>
                <a:lnTo>
                  <a:pt x="2132" y="6308"/>
                </a:lnTo>
                <a:lnTo>
                  <a:pt x="2132" y="5896"/>
                </a:lnTo>
                <a:close/>
                <a:moveTo>
                  <a:pt x="1" y="6740"/>
                </a:moveTo>
                <a:lnTo>
                  <a:pt x="1" y="7151"/>
                </a:lnTo>
                <a:lnTo>
                  <a:pt x="412" y="7151"/>
                </a:lnTo>
                <a:lnTo>
                  <a:pt x="412" y="6740"/>
                </a:lnTo>
                <a:close/>
                <a:moveTo>
                  <a:pt x="866" y="6740"/>
                </a:moveTo>
                <a:lnTo>
                  <a:pt x="866" y="7151"/>
                </a:lnTo>
                <a:lnTo>
                  <a:pt x="1278" y="7151"/>
                </a:lnTo>
                <a:lnTo>
                  <a:pt x="1278" y="6740"/>
                </a:lnTo>
                <a:close/>
                <a:moveTo>
                  <a:pt x="1721" y="6740"/>
                </a:moveTo>
                <a:lnTo>
                  <a:pt x="1721" y="7151"/>
                </a:lnTo>
                <a:lnTo>
                  <a:pt x="2132" y="7151"/>
                </a:lnTo>
                <a:lnTo>
                  <a:pt x="2132" y="6740"/>
                </a:lnTo>
                <a:close/>
                <a:moveTo>
                  <a:pt x="1" y="7584"/>
                </a:moveTo>
                <a:lnTo>
                  <a:pt x="1" y="7995"/>
                </a:lnTo>
                <a:lnTo>
                  <a:pt x="412" y="7995"/>
                </a:lnTo>
                <a:lnTo>
                  <a:pt x="412" y="7584"/>
                </a:lnTo>
                <a:close/>
                <a:moveTo>
                  <a:pt x="1721" y="7584"/>
                </a:moveTo>
                <a:lnTo>
                  <a:pt x="1721" y="7995"/>
                </a:lnTo>
                <a:lnTo>
                  <a:pt x="2132" y="7995"/>
                </a:lnTo>
                <a:lnTo>
                  <a:pt x="2132" y="7584"/>
                </a:lnTo>
                <a:close/>
                <a:moveTo>
                  <a:pt x="866" y="7638"/>
                </a:moveTo>
                <a:lnTo>
                  <a:pt x="866" y="8049"/>
                </a:lnTo>
                <a:lnTo>
                  <a:pt x="1278" y="8049"/>
                </a:lnTo>
                <a:lnTo>
                  <a:pt x="1278" y="7638"/>
                </a:lnTo>
                <a:close/>
                <a:moveTo>
                  <a:pt x="1" y="8428"/>
                </a:moveTo>
                <a:lnTo>
                  <a:pt x="1" y="8839"/>
                </a:lnTo>
                <a:lnTo>
                  <a:pt x="412" y="8839"/>
                </a:lnTo>
                <a:lnTo>
                  <a:pt x="412" y="8428"/>
                </a:lnTo>
                <a:close/>
                <a:moveTo>
                  <a:pt x="866" y="8482"/>
                </a:moveTo>
                <a:lnTo>
                  <a:pt x="866" y="8882"/>
                </a:lnTo>
                <a:lnTo>
                  <a:pt x="1278" y="8882"/>
                </a:lnTo>
                <a:lnTo>
                  <a:pt x="1278" y="8482"/>
                </a:lnTo>
                <a:close/>
                <a:moveTo>
                  <a:pt x="1721" y="8471"/>
                </a:moveTo>
                <a:lnTo>
                  <a:pt x="1721" y="8882"/>
                </a:lnTo>
                <a:lnTo>
                  <a:pt x="2132" y="8882"/>
                </a:lnTo>
                <a:lnTo>
                  <a:pt x="2132" y="8471"/>
                </a:lnTo>
                <a:close/>
                <a:moveTo>
                  <a:pt x="1" y="9315"/>
                </a:moveTo>
                <a:lnTo>
                  <a:pt x="1" y="9726"/>
                </a:lnTo>
                <a:lnTo>
                  <a:pt x="412" y="9726"/>
                </a:lnTo>
                <a:lnTo>
                  <a:pt x="412" y="9315"/>
                </a:lnTo>
                <a:close/>
                <a:moveTo>
                  <a:pt x="866" y="9315"/>
                </a:moveTo>
                <a:lnTo>
                  <a:pt x="866" y="9726"/>
                </a:lnTo>
                <a:lnTo>
                  <a:pt x="1278" y="9726"/>
                </a:lnTo>
                <a:lnTo>
                  <a:pt x="1278" y="9315"/>
                </a:lnTo>
                <a:close/>
                <a:moveTo>
                  <a:pt x="1721" y="9315"/>
                </a:moveTo>
                <a:lnTo>
                  <a:pt x="1721" y="9726"/>
                </a:lnTo>
                <a:lnTo>
                  <a:pt x="2132" y="9726"/>
                </a:lnTo>
                <a:lnTo>
                  <a:pt x="2132" y="9315"/>
                </a:lnTo>
                <a:close/>
                <a:moveTo>
                  <a:pt x="1" y="10159"/>
                </a:moveTo>
                <a:lnTo>
                  <a:pt x="1" y="10570"/>
                </a:lnTo>
                <a:lnTo>
                  <a:pt x="412" y="10570"/>
                </a:lnTo>
                <a:lnTo>
                  <a:pt x="412" y="10159"/>
                </a:lnTo>
                <a:close/>
                <a:moveTo>
                  <a:pt x="866" y="10159"/>
                </a:moveTo>
                <a:lnTo>
                  <a:pt x="866" y="10570"/>
                </a:lnTo>
                <a:lnTo>
                  <a:pt x="1278" y="10570"/>
                </a:lnTo>
                <a:lnTo>
                  <a:pt x="1278" y="10159"/>
                </a:lnTo>
                <a:close/>
                <a:moveTo>
                  <a:pt x="1721" y="10159"/>
                </a:moveTo>
                <a:lnTo>
                  <a:pt x="1721" y="10570"/>
                </a:lnTo>
                <a:lnTo>
                  <a:pt x="2132" y="10570"/>
                </a:lnTo>
                <a:lnTo>
                  <a:pt x="2132" y="10159"/>
                </a:lnTo>
                <a:close/>
                <a:moveTo>
                  <a:pt x="1721" y="11003"/>
                </a:moveTo>
                <a:lnTo>
                  <a:pt x="1721" y="11403"/>
                </a:lnTo>
                <a:lnTo>
                  <a:pt x="2132" y="11403"/>
                </a:lnTo>
                <a:lnTo>
                  <a:pt x="2132" y="11003"/>
                </a:lnTo>
                <a:close/>
                <a:moveTo>
                  <a:pt x="1" y="11003"/>
                </a:moveTo>
                <a:lnTo>
                  <a:pt x="1" y="11414"/>
                </a:lnTo>
                <a:lnTo>
                  <a:pt x="412" y="11414"/>
                </a:lnTo>
                <a:lnTo>
                  <a:pt x="412" y="11003"/>
                </a:lnTo>
                <a:close/>
                <a:moveTo>
                  <a:pt x="866" y="11003"/>
                </a:moveTo>
                <a:lnTo>
                  <a:pt x="866" y="11414"/>
                </a:lnTo>
                <a:lnTo>
                  <a:pt x="1278" y="11414"/>
                </a:lnTo>
                <a:lnTo>
                  <a:pt x="1278" y="11003"/>
                </a:lnTo>
                <a:close/>
                <a:moveTo>
                  <a:pt x="1721" y="11836"/>
                </a:moveTo>
                <a:lnTo>
                  <a:pt x="1721" y="12247"/>
                </a:lnTo>
                <a:lnTo>
                  <a:pt x="2132" y="12247"/>
                </a:lnTo>
                <a:lnTo>
                  <a:pt x="2132" y="11836"/>
                </a:lnTo>
                <a:close/>
                <a:moveTo>
                  <a:pt x="1" y="11847"/>
                </a:moveTo>
                <a:lnTo>
                  <a:pt x="1" y="12258"/>
                </a:lnTo>
                <a:lnTo>
                  <a:pt x="412" y="12258"/>
                </a:lnTo>
                <a:lnTo>
                  <a:pt x="412" y="11847"/>
                </a:lnTo>
                <a:close/>
                <a:moveTo>
                  <a:pt x="866" y="11847"/>
                </a:moveTo>
                <a:lnTo>
                  <a:pt x="866" y="12258"/>
                </a:lnTo>
                <a:lnTo>
                  <a:pt x="1278" y="12258"/>
                </a:lnTo>
                <a:lnTo>
                  <a:pt x="1278" y="11847"/>
                </a:lnTo>
                <a:close/>
                <a:moveTo>
                  <a:pt x="1721" y="12680"/>
                </a:moveTo>
                <a:lnTo>
                  <a:pt x="1721" y="13091"/>
                </a:lnTo>
                <a:lnTo>
                  <a:pt x="2132" y="13091"/>
                </a:lnTo>
                <a:lnTo>
                  <a:pt x="2132" y="12680"/>
                </a:lnTo>
                <a:close/>
                <a:moveTo>
                  <a:pt x="1" y="12691"/>
                </a:moveTo>
                <a:lnTo>
                  <a:pt x="1" y="13102"/>
                </a:lnTo>
                <a:lnTo>
                  <a:pt x="412" y="13102"/>
                </a:lnTo>
                <a:lnTo>
                  <a:pt x="412" y="12691"/>
                </a:lnTo>
                <a:close/>
                <a:moveTo>
                  <a:pt x="866" y="12691"/>
                </a:moveTo>
                <a:lnTo>
                  <a:pt x="866" y="13102"/>
                </a:lnTo>
                <a:lnTo>
                  <a:pt x="1278" y="13102"/>
                </a:lnTo>
                <a:lnTo>
                  <a:pt x="1278" y="12691"/>
                </a:lnTo>
                <a:close/>
                <a:moveTo>
                  <a:pt x="1" y="13535"/>
                </a:moveTo>
                <a:lnTo>
                  <a:pt x="1" y="13935"/>
                </a:lnTo>
                <a:lnTo>
                  <a:pt x="412" y="13935"/>
                </a:lnTo>
                <a:lnTo>
                  <a:pt x="412" y="13535"/>
                </a:lnTo>
                <a:close/>
                <a:moveTo>
                  <a:pt x="1721" y="13524"/>
                </a:moveTo>
                <a:lnTo>
                  <a:pt x="1721" y="13935"/>
                </a:lnTo>
                <a:lnTo>
                  <a:pt x="2132" y="13935"/>
                </a:lnTo>
                <a:lnTo>
                  <a:pt x="2132" y="13524"/>
                </a:lnTo>
                <a:close/>
                <a:moveTo>
                  <a:pt x="866" y="13535"/>
                </a:moveTo>
                <a:lnTo>
                  <a:pt x="866" y="13946"/>
                </a:lnTo>
                <a:lnTo>
                  <a:pt x="1278" y="13946"/>
                </a:lnTo>
                <a:lnTo>
                  <a:pt x="1278" y="13535"/>
                </a:lnTo>
                <a:close/>
                <a:moveTo>
                  <a:pt x="1" y="14368"/>
                </a:moveTo>
                <a:lnTo>
                  <a:pt x="1" y="14779"/>
                </a:lnTo>
                <a:lnTo>
                  <a:pt x="412" y="14779"/>
                </a:lnTo>
                <a:lnTo>
                  <a:pt x="412" y="14368"/>
                </a:lnTo>
                <a:close/>
                <a:moveTo>
                  <a:pt x="1721" y="14368"/>
                </a:moveTo>
                <a:lnTo>
                  <a:pt x="1721" y="14779"/>
                </a:lnTo>
                <a:lnTo>
                  <a:pt x="2132" y="14779"/>
                </a:lnTo>
                <a:lnTo>
                  <a:pt x="2132" y="14368"/>
                </a:lnTo>
                <a:close/>
                <a:moveTo>
                  <a:pt x="866" y="14378"/>
                </a:moveTo>
                <a:lnTo>
                  <a:pt x="866" y="14790"/>
                </a:lnTo>
                <a:lnTo>
                  <a:pt x="1278" y="14790"/>
                </a:lnTo>
                <a:lnTo>
                  <a:pt x="1278" y="14378"/>
                </a:lnTo>
                <a:close/>
                <a:moveTo>
                  <a:pt x="1721" y="15211"/>
                </a:moveTo>
                <a:lnTo>
                  <a:pt x="1721" y="15612"/>
                </a:lnTo>
                <a:lnTo>
                  <a:pt x="2132" y="15612"/>
                </a:lnTo>
                <a:lnTo>
                  <a:pt x="2132" y="15211"/>
                </a:lnTo>
                <a:close/>
                <a:moveTo>
                  <a:pt x="1" y="15211"/>
                </a:moveTo>
                <a:lnTo>
                  <a:pt x="1" y="15623"/>
                </a:lnTo>
                <a:lnTo>
                  <a:pt x="412" y="15623"/>
                </a:lnTo>
                <a:lnTo>
                  <a:pt x="412" y="15211"/>
                </a:lnTo>
                <a:close/>
                <a:moveTo>
                  <a:pt x="1" y="16055"/>
                </a:moveTo>
                <a:lnTo>
                  <a:pt x="1" y="16466"/>
                </a:lnTo>
                <a:lnTo>
                  <a:pt x="412" y="16466"/>
                </a:lnTo>
                <a:lnTo>
                  <a:pt x="412" y="1605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5364167" y="10075"/>
            <a:ext cx="3779869" cy="2561686"/>
          </a:xfrm>
          <a:custGeom>
            <a:avLst/>
            <a:gdLst/>
            <a:ahLst/>
            <a:cxnLst/>
            <a:rect l="l" t="t" r="r" b="b"/>
            <a:pathLst>
              <a:path w="32695" h="22158" extrusionOk="0">
                <a:moveTo>
                  <a:pt x="10116" y="0"/>
                </a:moveTo>
                <a:lnTo>
                  <a:pt x="0" y="10743"/>
                </a:lnTo>
                <a:lnTo>
                  <a:pt x="11825" y="22157"/>
                </a:lnTo>
                <a:lnTo>
                  <a:pt x="32695" y="0"/>
                </a:lnTo>
                <a:close/>
              </a:path>
            </a:pathLst>
          </a:custGeom>
          <a:gradFill>
            <a:gsLst>
              <a:gs pos="0">
                <a:srgbClr val="FAE6EF">
                  <a:alpha val="70980"/>
                </a:srgbClr>
              </a:gs>
              <a:gs pos="6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32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18" name="Google Shape;1318;p32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32"/>
          <p:cNvGrpSpPr/>
          <p:nvPr/>
        </p:nvGrpSpPr>
        <p:grpSpPr>
          <a:xfrm flipH="1">
            <a:off x="220579" y="-70123"/>
            <a:ext cx="8700776" cy="5436146"/>
            <a:chOff x="221612" y="-146323"/>
            <a:chExt cx="8700776" cy="5436146"/>
          </a:xfrm>
        </p:grpSpPr>
        <p:sp>
          <p:nvSpPr>
            <p:cNvPr id="1355" name="Google Shape;1355;p32"/>
            <p:cNvSpPr/>
            <p:nvPr/>
          </p:nvSpPr>
          <p:spPr>
            <a:xfrm>
              <a:off x="221612" y="4284543"/>
              <a:ext cx="1158950" cy="1005279"/>
            </a:xfrm>
            <a:custGeom>
              <a:avLst/>
              <a:gdLst/>
              <a:ahLst/>
              <a:cxnLst/>
              <a:rect l="l" t="t" r="r" b="b"/>
              <a:pathLst>
                <a:path w="30959" h="26854" fill="none" extrusionOk="0">
                  <a:moveTo>
                    <a:pt x="14509" y="9836"/>
                  </a:moveTo>
                  <a:lnTo>
                    <a:pt x="11869" y="1"/>
                  </a:lnTo>
                  <a:lnTo>
                    <a:pt x="26377" y="1374"/>
                  </a:lnTo>
                  <a:moveTo>
                    <a:pt x="1" y="8463"/>
                  </a:moveTo>
                  <a:lnTo>
                    <a:pt x="11869" y="1"/>
                  </a:lnTo>
                  <a:moveTo>
                    <a:pt x="16437" y="17031"/>
                  </a:moveTo>
                  <a:lnTo>
                    <a:pt x="30958" y="18404"/>
                  </a:lnTo>
                  <a:moveTo>
                    <a:pt x="4568" y="25480"/>
                  </a:moveTo>
                  <a:lnTo>
                    <a:pt x="16437" y="17031"/>
                  </a:lnTo>
                  <a:moveTo>
                    <a:pt x="14509" y="9836"/>
                  </a:moveTo>
                  <a:lnTo>
                    <a:pt x="1" y="8450"/>
                  </a:lnTo>
                  <a:lnTo>
                    <a:pt x="4568" y="25480"/>
                  </a:lnTo>
                  <a:lnTo>
                    <a:pt x="19077" y="26853"/>
                  </a:lnTo>
                  <a:close/>
                  <a:moveTo>
                    <a:pt x="26377" y="1374"/>
                  </a:moveTo>
                  <a:lnTo>
                    <a:pt x="14509" y="9836"/>
                  </a:lnTo>
                  <a:lnTo>
                    <a:pt x="19077" y="26853"/>
                  </a:lnTo>
                  <a:lnTo>
                    <a:pt x="30958" y="1839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7658657" y="-146323"/>
              <a:ext cx="1263731" cy="1062592"/>
            </a:xfrm>
            <a:custGeom>
              <a:avLst/>
              <a:gdLst/>
              <a:ahLst/>
              <a:cxnLst/>
              <a:rect l="l" t="t" r="r" b="b"/>
              <a:pathLst>
                <a:path w="33758" h="28385" fill="none" extrusionOk="0">
                  <a:moveTo>
                    <a:pt x="22628" y="727"/>
                  </a:moveTo>
                  <a:lnTo>
                    <a:pt x="33757" y="11301"/>
                  </a:lnTo>
                  <a:moveTo>
                    <a:pt x="7288" y="14"/>
                  </a:moveTo>
                  <a:lnTo>
                    <a:pt x="22628" y="727"/>
                  </a:lnTo>
                  <a:moveTo>
                    <a:pt x="7288" y="1"/>
                  </a:moveTo>
                  <a:lnTo>
                    <a:pt x="1" y="17083"/>
                  </a:lnTo>
                  <a:lnTo>
                    <a:pt x="11130" y="27658"/>
                  </a:lnTo>
                  <a:moveTo>
                    <a:pt x="11130" y="27658"/>
                  </a:moveTo>
                  <a:lnTo>
                    <a:pt x="26470" y="28384"/>
                  </a:lnTo>
                  <a:lnTo>
                    <a:pt x="33757" y="1130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32"/>
          <p:cNvSpPr/>
          <p:nvPr/>
        </p:nvSpPr>
        <p:spPr>
          <a:xfrm>
            <a:off x="1221187" y="259800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33"/>
          <p:cNvGrpSpPr/>
          <p:nvPr/>
        </p:nvGrpSpPr>
        <p:grpSpPr>
          <a:xfrm>
            <a:off x="0" y="10075"/>
            <a:ext cx="9144000" cy="5143503"/>
            <a:chOff x="0" y="10080"/>
            <a:chExt cx="9144000" cy="5143503"/>
          </a:xfrm>
        </p:grpSpPr>
        <p:sp>
          <p:nvSpPr>
            <p:cNvPr id="1360" name="Google Shape;1360;p33"/>
            <p:cNvSpPr/>
            <p:nvPr/>
          </p:nvSpPr>
          <p:spPr>
            <a:xfrm>
              <a:off x="0" y="1008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0" y="15616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0" y="30224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0" y="44832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0" y="59441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0" y="74049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0" y="117874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0" y="132482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0" y="88657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0" y="103266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0" y="161699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0" y="190915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0" y="220132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0" y="249349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0" y="278565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0" y="307782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0" y="395431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0" y="424648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0" y="336998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0" y="366215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0" y="4392568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0" y="453865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0" y="4684734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0" y="483081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0" y="4976900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0" y="512298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0" y="147090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0" y="176307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0" y="205524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0" y="2347407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0" y="2639573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0" y="2931739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0" y="3223905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0" y="4100402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0" y="3516071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0" y="3808236"/>
              <a:ext cx="9144000" cy="30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3"/>
          <p:cNvSpPr/>
          <p:nvPr/>
        </p:nvSpPr>
        <p:spPr>
          <a:xfrm>
            <a:off x="7929762" y="3155375"/>
            <a:ext cx="983732" cy="862745"/>
          </a:xfrm>
          <a:custGeom>
            <a:avLst/>
            <a:gdLst/>
            <a:ahLst/>
            <a:cxnLst/>
            <a:rect l="l" t="t" r="r" b="b"/>
            <a:pathLst>
              <a:path w="18140" h="15909" fill="none" extrusionOk="0">
                <a:moveTo>
                  <a:pt x="8542" y="5822"/>
                </a:moveTo>
                <a:lnTo>
                  <a:pt x="7103" y="1"/>
                </a:lnTo>
                <a:lnTo>
                  <a:pt x="15645" y="977"/>
                </a:lnTo>
                <a:moveTo>
                  <a:pt x="1" y="4846"/>
                </a:moveTo>
                <a:lnTo>
                  <a:pt x="7103" y="1"/>
                </a:lnTo>
                <a:moveTo>
                  <a:pt x="9598" y="10087"/>
                </a:moveTo>
                <a:lnTo>
                  <a:pt x="18140" y="11077"/>
                </a:lnTo>
                <a:moveTo>
                  <a:pt x="2496" y="14945"/>
                </a:moveTo>
                <a:lnTo>
                  <a:pt x="9598" y="10087"/>
                </a:lnTo>
                <a:moveTo>
                  <a:pt x="8542" y="5822"/>
                </a:moveTo>
                <a:lnTo>
                  <a:pt x="1" y="4846"/>
                </a:lnTo>
                <a:lnTo>
                  <a:pt x="2496" y="14932"/>
                </a:lnTo>
                <a:lnTo>
                  <a:pt x="11037" y="15909"/>
                </a:lnTo>
                <a:close/>
                <a:moveTo>
                  <a:pt x="15645" y="977"/>
                </a:moveTo>
                <a:lnTo>
                  <a:pt x="8542" y="5822"/>
                </a:lnTo>
                <a:lnTo>
                  <a:pt x="11037" y="15909"/>
                </a:lnTo>
                <a:lnTo>
                  <a:pt x="18140" y="11064"/>
                </a:lnTo>
                <a:close/>
              </a:path>
            </a:pathLst>
          </a:custGeom>
          <a:noFill/>
          <a:ln w="82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3"/>
          <p:cNvSpPr/>
          <p:nvPr/>
        </p:nvSpPr>
        <p:spPr>
          <a:xfrm>
            <a:off x="271761" y="247574"/>
            <a:ext cx="1233722" cy="1145648"/>
          </a:xfrm>
          <a:custGeom>
            <a:avLst/>
            <a:gdLst/>
            <a:ahLst/>
            <a:cxnLst/>
            <a:rect l="l" t="t" r="r" b="b"/>
            <a:pathLst>
              <a:path w="26629" h="24728" fill="none" extrusionOk="0">
                <a:moveTo>
                  <a:pt x="19895" y="3064"/>
                </a:moveTo>
                <a:lnTo>
                  <a:pt x="26628" y="12925"/>
                </a:lnTo>
                <a:moveTo>
                  <a:pt x="8331" y="1"/>
                </a:moveTo>
                <a:lnTo>
                  <a:pt x="19895" y="3064"/>
                </a:lnTo>
                <a:moveTo>
                  <a:pt x="8344" y="1"/>
                </a:moveTo>
                <a:lnTo>
                  <a:pt x="0" y="11803"/>
                </a:lnTo>
                <a:lnTo>
                  <a:pt x="6733" y="21678"/>
                </a:lnTo>
                <a:moveTo>
                  <a:pt x="6733" y="21678"/>
                </a:moveTo>
                <a:lnTo>
                  <a:pt x="18298" y="24728"/>
                </a:lnTo>
                <a:lnTo>
                  <a:pt x="26628" y="12925"/>
                </a:ln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8" name="Google Shape;139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2019" y="381425"/>
            <a:ext cx="1039567" cy="1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749" y="3814745"/>
            <a:ext cx="1233725" cy="119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1" r:id="rId6"/>
    <p:sldLayoutId id="2147483662" r:id="rId7"/>
    <p:sldLayoutId id="2147483678" r:id="rId8"/>
    <p:sldLayoutId id="2147483679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hyperlink" Target="https://www.youtube.com/watch?v=rxNZQHfR9Eg&amp;t=270s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www.youtube.com/watch?v=wD3_UZxzR6c&amp;t=484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37"/>
          <p:cNvSpPr txBox="1">
            <a:spLocks noGrp="1"/>
          </p:cNvSpPr>
          <p:nvPr>
            <p:ph type="ctrTitle"/>
          </p:nvPr>
        </p:nvSpPr>
        <p:spPr>
          <a:xfrm>
            <a:off x="3563888" y="123478"/>
            <a:ext cx="4334668" cy="16377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Raleway"/>
              </a:rPr>
              <a:t>IV</a:t>
            </a:r>
            <a:r>
              <a:rPr lang="bg-BG" sz="1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Raleway"/>
              </a:rPr>
              <a:t> Международен образователен форум </a:t>
            </a:r>
            <a:r>
              <a:rPr lang="en-US" sz="1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Raleway"/>
              </a:rPr>
              <a:t>“</a:t>
            </a:r>
            <a:r>
              <a:rPr lang="bg-BG" sz="1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Raleway"/>
              </a:rPr>
              <a:t>Образованието през парадигмата на хуманизма и изкуствения интелект</a:t>
            </a:r>
            <a:r>
              <a:rPr lang="en-US" sz="1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Raleway"/>
              </a:rPr>
              <a:t>”</a:t>
            </a:r>
            <a:endParaRPr sz="1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  <a:sym typeface="Raleway"/>
            </a:endParaRPr>
          </a:p>
        </p:txBody>
      </p:sp>
      <p:sp>
        <p:nvSpPr>
          <p:cNvPr id="1411" name="Google Shape;1411;p37"/>
          <p:cNvSpPr txBox="1">
            <a:spLocks noGrp="1"/>
          </p:cNvSpPr>
          <p:nvPr>
            <p:ph type="subTitle" idx="1"/>
          </p:nvPr>
        </p:nvSpPr>
        <p:spPr>
          <a:xfrm>
            <a:off x="3707904" y="2067694"/>
            <a:ext cx="4622700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Интегративна математика</a:t>
            </a:r>
            <a:endParaRPr sz="28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412" name="Google Shape;1412;p37"/>
          <p:cNvGrpSpPr/>
          <p:nvPr/>
        </p:nvGrpSpPr>
        <p:grpSpPr>
          <a:xfrm>
            <a:off x="-452390" y="454294"/>
            <a:ext cx="4310290" cy="4219988"/>
            <a:chOff x="-452390" y="454294"/>
            <a:chExt cx="4310290" cy="4219988"/>
          </a:xfrm>
        </p:grpSpPr>
        <p:sp>
          <p:nvSpPr>
            <p:cNvPr id="1413" name="Google Shape;1413;p37"/>
            <p:cNvSpPr/>
            <p:nvPr/>
          </p:nvSpPr>
          <p:spPr>
            <a:xfrm>
              <a:off x="2487952" y="3405875"/>
              <a:ext cx="1369949" cy="1268407"/>
            </a:xfrm>
            <a:custGeom>
              <a:avLst/>
              <a:gdLst/>
              <a:ahLst/>
              <a:cxnLst/>
              <a:rect l="l" t="t" r="r" b="b"/>
              <a:pathLst>
                <a:path w="21546" h="19949" fill="none" extrusionOk="0">
                  <a:moveTo>
                    <a:pt x="12186" y="7948"/>
                  </a:moveTo>
                  <a:lnTo>
                    <a:pt x="16041" y="2417"/>
                  </a:lnTo>
                  <a:lnTo>
                    <a:pt x="21533" y="10364"/>
                  </a:lnTo>
                  <a:moveTo>
                    <a:pt x="6681" y="1"/>
                  </a:moveTo>
                  <a:lnTo>
                    <a:pt x="16041" y="2417"/>
                  </a:lnTo>
                  <a:moveTo>
                    <a:pt x="9361" y="12001"/>
                  </a:moveTo>
                  <a:lnTo>
                    <a:pt x="14853" y="19948"/>
                  </a:lnTo>
                  <a:moveTo>
                    <a:pt x="1" y="9585"/>
                  </a:moveTo>
                  <a:lnTo>
                    <a:pt x="9361" y="12001"/>
                  </a:lnTo>
                  <a:moveTo>
                    <a:pt x="12186" y="7948"/>
                  </a:moveTo>
                  <a:lnTo>
                    <a:pt x="6681" y="1"/>
                  </a:lnTo>
                  <a:lnTo>
                    <a:pt x="1" y="9585"/>
                  </a:lnTo>
                  <a:lnTo>
                    <a:pt x="5493" y="17533"/>
                  </a:lnTo>
                  <a:close/>
                  <a:moveTo>
                    <a:pt x="21546" y="10364"/>
                  </a:moveTo>
                  <a:lnTo>
                    <a:pt x="12186" y="7948"/>
                  </a:lnTo>
                  <a:lnTo>
                    <a:pt x="5506" y="17533"/>
                  </a:lnTo>
                  <a:lnTo>
                    <a:pt x="14853" y="19948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" name="Google Shape;1414;p37"/>
            <p:cNvGrpSpPr/>
            <p:nvPr/>
          </p:nvGrpSpPr>
          <p:grpSpPr>
            <a:xfrm>
              <a:off x="-452390" y="454294"/>
              <a:ext cx="4008891" cy="3817345"/>
              <a:chOff x="-528590" y="682894"/>
              <a:chExt cx="4008891" cy="3817345"/>
            </a:xfrm>
          </p:grpSpPr>
          <p:sp>
            <p:nvSpPr>
              <p:cNvPr id="1415" name="Google Shape;1415;p37"/>
              <p:cNvSpPr/>
              <p:nvPr/>
            </p:nvSpPr>
            <p:spPr>
              <a:xfrm>
                <a:off x="2151827" y="682894"/>
                <a:ext cx="1192154" cy="1034080"/>
              </a:xfrm>
              <a:custGeom>
                <a:avLst/>
                <a:gdLst/>
                <a:ahLst/>
                <a:cxnLst/>
                <a:rect l="l" t="t" r="r" b="b"/>
                <a:pathLst>
                  <a:path w="30959" h="26854" fill="none" extrusionOk="0">
                    <a:moveTo>
                      <a:pt x="14509" y="9836"/>
                    </a:moveTo>
                    <a:lnTo>
                      <a:pt x="11869" y="1"/>
                    </a:lnTo>
                    <a:lnTo>
                      <a:pt x="26377" y="1374"/>
                    </a:lnTo>
                    <a:moveTo>
                      <a:pt x="1" y="8463"/>
                    </a:moveTo>
                    <a:lnTo>
                      <a:pt x="11869" y="1"/>
                    </a:lnTo>
                    <a:moveTo>
                      <a:pt x="16437" y="17031"/>
                    </a:moveTo>
                    <a:lnTo>
                      <a:pt x="30958" y="18404"/>
                    </a:lnTo>
                    <a:moveTo>
                      <a:pt x="4568" y="25480"/>
                    </a:moveTo>
                    <a:lnTo>
                      <a:pt x="16437" y="17031"/>
                    </a:lnTo>
                    <a:moveTo>
                      <a:pt x="14509" y="9836"/>
                    </a:moveTo>
                    <a:lnTo>
                      <a:pt x="1" y="8450"/>
                    </a:lnTo>
                    <a:lnTo>
                      <a:pt x="4568" y="25480"/>
                    </a:lnTo>
                    <a:lnTo>
                      <a:pt x="19077" y="26853"/>
                    </a:lnTo>
                    <a:close/>
                    <a:moveTo>
                      <a:pt x="26377" y="1374"/>
                    </a:moveTo>
                    <a:lnTo>
                      <a:pt x="14509" y="9836"/>
                    </a:lnTo>
                    <a:lnTo>
                      <a:pt x="19077" y="26853"/>
                    </a:lnTo>
                    <a:lnTo>
                      <a:pt x="30958" y="1839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6" name="Google Shape;1416;p37"/>
              <p:cNvGrpSpPr/>
              <p:nvPr/>
            </p:nvGrpSpPr>
            <p:grpSpPr>
              <a:xfrm>
                <a:off x="-528590" y="682903"/>
                <a:ext cx="4008891" cy="3817336"/>
                <a:chOff x="-384587" y="920950"/>
                <a:chExt cx="3902736" cy="3716254"/>
              </a:xfrm>
            </p:grpSpPr>
            <p:sp>
              <p:nvSpPr>
                <p:cNvPr id="1417" name="Google Shape;1417;p37"/>
                <p:cNvSpPr/>
                <p:nvPr/>
              </p:nvSpPr>
              <p:spPr>
                <a:xfrm>
                  <a:off x="1676619" y="4165875"/>
                  <a:ext cx="534971" cy="47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242" extrusionOk="0">
                      <a:moveTo>
                        <a:pt x="2410" y="0"/>
                      </a:moveTo>
                      <a:cubicBezTo>
                        <a:pt x="2141" y="0"/>
                        <a:pt x="1867" y="52"/>
                        <a:pt x="1602" y="160"/>
                      </a:cubicBezTo>
                      <a:cubicBezTo>
                        <a:pt x="520" y="615"/>
                        <a:pt x="0" y="1848"/>
                        <a:pt x="455" y="2930"/>
                      </a:cubicBezTo>
                      <a:cubicBezTo>
                        <a:pt x="789" y="3745"/>
                        <a:pt x="1579" y="4241"/>
                        <a:pt x="2410" y="4241"/>
                      </a:cubicBezTo>
                      <a:cubicBezTo>
                        <a:pt x="2682" y="4241"/>
                        <a:pt x="2958" y="4188"/>
                        <a:pt x="3224" y="4077"/>
                      </a:cubicBezTo>
                      <a:cubicBezTo>
                        <a:pt x="4306" y="3633"/>
                        <a:pt x="4815" y="2389"/>
                        <a:pt x="4371" y="1307"/>
                      </a:cubicBezTo>
                      <a:cubicBezTo>
                        <a:pt x="4028" y="490"/>
                        <a:pt x="3241" y="0"/>
                        <a:pt x="241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8" name="Google Shape;1418;p37"/>
                <p:cNvGrpSpPr/>
                <p:nvPr/>
              </p:nvGrpSpPr>
              <p:grpSpPr>
                <a:xfrm>
                  <a:off x="725847" y="3378940"/>
                  <a:ext cx="1212402" cy="1212362"/>
                  <a:chOff x="5273449" y="1834679"/>
                  <a:chExt cx="1212402" cy="1212362"/>
                </a:xfrm>
              </p:grpSpPr>
              <p:sp>
                <p:nvSpPr>
                  <p:cNvPr id="1419" name="Google Shape;1419;p37"/>
                  <p:cNvSpPr/>
                  <p:nvPr/>
                </p:nvSpPr>
                <p:spPr>
                  <a:xfrm>
                    <a:off x="5404230" y="1965461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80"/>
                        </a:lnTo>
                        <a:lnTo>
                          <a:pt x="618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0" name="Google Shape;1420;p37"/>
                  <p:cNvSpPr/>
                  <p:nvPr/>
                </p:nvSpPr>
                <p:spPr>
                  <a:xfrm>
                    <a:off x="5535085" y="2096242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79" y="1"/>
                        </a:moveTo>
                        <a:lnTo>
                          <a:pt x="0" y="12280"/>
                        </a:lnTo>
                        <a:lnTo>
                          <a:pt x="617" y="12897"/>
                        </a:lnTo>
                        <a:lnTo>
                          <a:pt x="12896" y="617"/>
                        </a:lnTo>
                        <a:lnTo>
                          <a:pt x="12279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1" name="Google Shape;1421;p37"/>
                  <p:cNvSpPr/>
                  <p:nvPr/>
                </p:nvSpPr>
                <p:spPr>
                  <a:xfrm>
                    <a:off x="5273449" y="1834679"/>
                    <a:ext cx="950767" cy="950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97" h="12897" extrusionOk="0">
                        <a:moveTo>
                          <a:pt x="12280" y="0"/>
                        </a:moveTo>
                        <a:lnTo>
                          <a:pt x="1" y="12279"/>
                        </a:lnTo>
                        <a:lnTo>
                          <a:pt x="617" y="12896"/>
                        </a:lnTo>
                        <a:lnTo>
                          <a:pt x="12897" y="617"/>
                        </a:lnTo>
                        <a:lnTo>
                          <a:pt x="1228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22" name="Google Shape;1422;p37"/>
                <p:cNvGrpSpPr/>
                <p:nvPr/>
              </p:nvGrpSpPr>
              <p:grpSpPr>
                <a:xfrm rot="10800000">
                  <a:off x="-384587" y="1029621"/>
                  <a:ext cx="1212355" cy="1212389"/>
                  <a:chOff x="4907352" y="560545"/>
                  <a:chExt cx="972296" cy="972322"/>
                </a:xfrm>
              </p:grpSpPr>
              <p:sp>
                <p:nvSpPr>
                  <p:cNvPr id="1423" name="Google Shape;1423;p37"/>
                  <p:cNvSpPr/>
                  <p:nvPr/>
                </p:nvSpPr>
                <p:spPr>
                  <a:xfrm>
                    <a:off x="5012625" y="665818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46" y="1"/>
                        </a:moveTo>
                        <a:lnTo>
                          <a:pt x="1" y="9846"/>
                        </a:lnTo>
                        <a:lnTo>
                          <a:pt x="488" y="10344"/>
                        </a:lnTo>
                        <a:lnTo>
                          <a:pt x="10344" y="488"/>
                        </a:lnTo>
                        <a:lnTo>
                          <a:pt x="984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4" name="Google Shape;1424;p37"/>
                  <p:cNvSpPr/>
                  <p:nvPr/>
                </p:nvSpPr>
                <p:spPr>
                  <a:xfrm>
                    <a:off x="5117161" y="770355"/>
                    <a:ext cx="762486" cy="762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3" h="10343" extrusionOk="0">
                        <a:moveTo>
                          <a:pt x="9856" y="0"/>
                        </a:moveTo>
                        <a:lnTo>
                          <a:pt x="0" y="9845"/>
                        </a:lnTo>
                        <a:lnTo>
                          <a:pt x="498" y="10343"/>
                        </a:lnTo>
                        <a:lnTo>
                          <a:pt x="10343" y="498"/>
                        </a:lnTo>
                        <a:lnTo>
                          <a:pt x="9856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5" name="Google Shape;1425;p37"/>
                  <p:cNvSpPr/>
                  <p:nvPr/>
                </p:nvSpPr>
                <p:spPr>
                  <a:xfrm>
                    <a:off x="4907352" y="560545"/>
                    <a:ext cx="762560" cy="762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4" h="10344" extrusionOk="0">
                        <a:moveTo>
                          <a:pt x="9857" y="1"/>
                        </a:moveTo>
                        <a:lnTo>
                          <a:pt x="1" y="9857"/>
                        </a:lnTo>
                        <a:lnTo>
                          <a:pt x="498" y="10344"/>
                        </a:lnTo>
                        <a:lnTo>
                          <a:pt x="10344" y="498"/>
                        </a:lnTo>
                        <a:lnTo>
                          <a:pt x="9857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dk2"/>
                      </a:gs>
                    </a:gsLst>
                    <a:lin ang="18900044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pic>
              <p:nvPicPr>
                <p:cNvPr id="1426" name="Google Shape;1426;p37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-184370" y="920950"/>
                  <a:ext cx="3702519" cy="3301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1427" name="Google Shape;1427;p37"/>
          <p:cNvSpPr/>
          <p:nvPr/>
        </p:nvSpPr>
        <p:spPr>
          <a:xfrm>
            <a:off x="7083017" y="3175628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411;p37"/>
          <p:cNvSpPr txBox="1">
            <a:spLocks/>
          </p:cNvSpPr>
          <p:nvPr/>
        </p:nvSpPr>
        <p:spPr>
          <a:xfrm>
            <a:off x="3734992" y="3438670"/>
            <a:ext cx="46227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tabLst/>
              <a:defRPr/>
            </a:pPr>
            <a:r>
              <a: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Ивалина</a:t>
            </a:r>
            <a:r>
              <a:rPr kumimoji="0" lang="bg-BG" sz="1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 Атанасова Димитрова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tabLst/>
              <a:defRPr/>
            </a:pPr>
            <a:r>
              <a:rPr lang="bg-BG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Старши учител в НЕ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tabLst/>
              <a:defRPr/>
            </a:pPr>
            <a:r>
              <a:rPr kumimoji="0" lang="bg-BG" sz="1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ОУ 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”</a:t>
            </a:r>
            <a:r>
              <a:rPr kumimoji="0" lang="bg-BG" sz="1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Христо Ботев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”</a:t>
            </a:r>
            <a:r>
              <a:rPr kumimoji="0" lang="bg-BG" sz="1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  <a:sym typeface="DM Sans"/>
              </a:rPr>
              <a:t>- Варна, България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9632" y="1131590"/>
            <a:ext cx="6984776" cy="3888432"/>
          </a:xfrm>
        </p:spPr>
        <p:txBody>
          <a:bodyPr/>
          <a:lstStyle/>
          <a:p>
            <a:pPr marL="139700" indent="0" algn="l"/>
            <a:r>
              <a:rPr lang="bg-BG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Аудио-визуални </a:t>
            </a:r>
            <a:r>
              <a:rPr lang="bg-BG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елементи  </a:t>
            </a:r>
          </a:p>
          <a:p>
            <a:pPr marL="425450" indent="-285750" algn="just">
              <a:buFont typeface="Wingdings" panose="05000000000000000000" pitchFamily="2" charset="2"/>
              <a:buChar char="q"/>
            </a:pPr>
            <a:r>
              <a:rPr lang="bg-BG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Мерлин </a:t>
            </a:r>
            <a:r>
              <a:rPr lang="bg-BG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поставя загадка, която учениците решават и откриват кой е той и кои са птиците от приказката “Магьосникът и </a:t>
            </a:r>
            <a:r>
              <a:rPr lang="bg-BG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птиците”.</a:t>
            </a:r>
          </a:p>
          <a:p>
            <a:pPr marL="425450" indent="-285750" algn="just">
              <a:buFont typeface="Wingdings" panose="05000000000000000000" pitchFamily="2" charset="2"/>
              <a:buChar char="q"/>
            </a:pPr>
            <a:r>
              <a:rPr lang="bg-BG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Малкият </a:t>
            </a:r>
            <a:r>
              <a:rPr lang="bg-BG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принц задава кодирано съобщение на учениците, което те решават с помощта на тайна </a:t>
            </a:r>
            <a:r>
              <a:rPr lang="bg-BG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азбука.</a:t>
            </a:r>
            <a:endParaRPr lang="bg-BG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123478"/>
            <a:ext cx="5472608" cy="1080120"/>
          </a:xfrm>
        </p:spPr>
        <p:txBody>
          <a:bodyPr/>
          <a:lstStyle/>
          <a:p>
            <a:r>
              <a:rPr lang="bg-BG" sz="18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Урок по Интегративна  математика в четвърти  клас</a:t>
            </a:r>
            <a:br>
              <a:rPr lang="bg-BG" sz="18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8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“Космическо пътешествие”</a:t>
            </a:r>
            <a:endParaRPr lang="bg-BG" sz="1800" dirty="0">
              <a:solidFill>
                <a:srgbClr val="002B82"/>
              </a:solidFill>
            </a:endParaRPr>
          </a:p>
        </p:txBody>
      </p:sp>
      <p:pic>
        <p:nvPicPr>
          <p:cNvPr id="4098" name="Picture 2" descr="C:\Users\User\Desktop\Screenshot_20240711-145251_YouTu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427734"/>
            <a:ext cx="4752528" cy="271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Screenshot_20240711-145012_YouTu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427734"/>
            <a:ext cx="4104456" cy="271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2"/>
          <p:cNvSpPr txBox="1">
            <a:spLocks noGrp="1"/>
          </p:cNvSpPr>
          <p:nvPr>
            <p:ph type="title"/>
          </p:nvPr>
        </p:nvSpPr>
        <p:spPr>
          <a:xfrm>
            <a:off x="722374" y="123478"/>
            <a:ext cx="7522034" cy="1008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bg-BG" sz="16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Преминават през препятствията, които им поставя магьосника</a:t>
            </a:r>
            <a:r>
              <a:rPr lang="en-US" sz="16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16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математически задачи в електронен вид</a:t>
            </a:r>
            <a:r>
              <a:rPr lang="bg-BG" sz="1600" b="1" dirty="0"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bg-BG" sz="1600" b="1" dirty="0"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b="1" i="1" dirty="0">
              <a:solidFill>
                <a:srgbClr val="002B82"/>
              </a:solidFill>
              <a:latin typeface="Verdana" panose="020B0604030504040204" pitchFamily="34" charset="0"/>
              <a:ea typeface="Verdana" panose="020B0604030504040204" pitchFamily="34" charset="0"/>
              <a:cs typeface="Raleway"/>
              <a:sym typeface="Raleway"/>
            </a:endParaRPr>
          </a:p>
        </p:txBody>
      </p:sp>
      <p:sp>
        <p:nvSpPr>
          <p:cNvPr id="1482" name="Google Shape;1482;p42"/>
          <p:cNvSpPr txBox="1">
            <a:spLocks noGrp="1"/>
          </p:cNvSpPr>
          <p:nvPr>
            <p:ph type="subTitle" idx="1"/>
          </p:nvPr>
        </p:nvSpPr>
        <p:spPr>
          <a:xfrm>
            <a:off x="204590" y="915566"/>
            <a:ext cx="8064895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Въображаемо пътуване до планетата на Малкия принц, получаване на писмо от звездите, изработване на модели на съзвездия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Удоволствието от успешно изпълнената космическа мисия</a:t>
            </a:r>
            <a:endParaRPr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C:\Users\User\Desktop\IMG-22a307b9fe986b30896f2b89fc4ca38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7814"/>
            <a:ext cx="2979738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IMG-f395996aa90c31b603fd064f98bf7577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2810" y="1213867"/>
            <a:ext cx="1860550" cy="386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IMG-f464a9469fc2dc32b766c6e18f4c1f24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2479" y="2995273"/>
            <a:ext cx="2800690" cy="209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IMG-fddb6f5653bc0332f20fc3b9484ed31b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3043" y="3030733"/>
            <a:ext cx="1765726" cy="2127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User\Desktop\Screenshot_20240712-154718_YouTub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5975" y="1695805"/>
            <a:ext cx="3355153" cy="1426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User\Desktop\Screenshot_20240712-154525_YouTub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2098" y="1707169"/>
            <a:ext cx="3493798" cy="142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User\Desktop\IMG-c0af06601e75bc7549dc243292af6376-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73" y="1707170"/>
            <a:ext cx="1300167" cy="141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42"/>
          <p:cNvSpPr txBox="1">
            <a:spLocks noGrp="1"/>
          </p:cNvSpPr>
          <p:nvPr>
            <p:ph type="title"/>
          </p:nvPr>
        </p:nvSpPr>
        <p:spPr>
          <a:xfrm>
            <a:off x="2068042" y="-643562"/>
            <a:ext cx="6984776" cy="2520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bg-B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БЛАГОДАРЯ</a:t>
            </a:r>
            <a:br>
              <a:rPr lang="bg-B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ЗА ВНИМАНИЕТО!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200" b="1" i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Raleway"/>
              <a:sym typeface="Raleway"/>
            </a:endParaRPr>
          </a:p>
        </p:txBody>
      </p:sp>
      <p:grpSp>
        <p:nvGrpSpPr>
          <p:cNvPr id="16" name="Google Shape;1608;p50"/>
          <p:cNvGrpSpPr/>
          <p:nvPr/>
        </p:nvGrpSpPr>
        <p:grpSpPr>
          <a:xfrm>
            <a:off x="179513" y="339502"/>
            <a:ext cx="2160240" cy="1728193"/>
            <a:chOff x="722375" y="877826"/>
            <a:chExt cx="2537112" cy="3387847"/>
          </a:xfrm>
        </p:grpSpPr>
        <p:grpSp>
          <p:nvGrpSpPr>
            <p:cNvPr id="17" name="Google Shape;1609;p50"/>
            <p:cNvGrpSpPr/>
            <p:nvPr/>
          </p:nvGrpSpPr>
          <p:grpSpPr>
            <a:xfrm>
              <a:off x="722375" y="1245819"/>
              <a:ext cx="2438041" cy="3019855"/>
              <a:chOff x="827275" y="1209537"/>
              <a:chExt cx="2438041" cy="3019855"/>
            </a:xfrm>
          </p:grpSpPr>
          <p:grpSp>
            <p:nvGrpSpPr>
              <p:cNvPr id="19" name="Google Shape;1610;p50"/>
              <p:cNvGrpSpPr/>
              <p:nvPr/>
            </p:nvGrpSpPr>
            <p:grpSpPr>
              <a:xfrm>
                <a:off x="2019936" y="2388019"/>
                <a:ext cx="1245379" cy="1245338"/>
                <a:chOff x="5273449" y="1834679"/>
                <a:chExt cx="1212402" cy="1212362"/>
              </a:xfrm>
            </p:grpSpPr>
            <p:sp>
              <p:nvSpPr>
                <p:cNvPr id="23" name="Google Shape;1611;p50"/>
                <p:cNvSpPr/>
                <p:nvPr/>
              </p:nvSpPr>
              <p:spPr>
                <a:xfrm>
                  <a:off x="5404230" y="1965461"/>
                  <a:ext cx="950767" cy="95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7" h="12897" extrusionOk="0">
                      <a:moveTo>
                        <a:pt x="12280" y="0"/>
                      </a:moveTo>
                      <a:lnTo>
                        <a:pt x="1" y="12280"/>
                      </a:lnTo>
                      <a:lnTo>
                        <a:pt x="618" y="12896"/>
                      </a:lnTo>
                      <a:lnTo>
                        <a:pt x="12897" y="617"/>
                      </a:lnTo>
                      <a:lnTo>
                        <a:pt x="1228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dk2"/>
                    </a:gs>
                  </a:gsLst>
                  <a:lin ang="189007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612;p50"/>
                <p:cNvSpPr/>
                <p:nvPr/>
              </p:nvSpPr>
              <p:spPr>
                <a:xfrm>
                  <a:off x="5535085" y="2096242"/>
                  <a:ext cx="950767" cy="95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7" h="12897" extrusionOk="0">
                      <a:moveTo>
                        <a:pt x="12279" y="1"/>
                      </a:moveTo>
                      <a:lnTo>
                        <a:pt x="0" y="12280"/>
                      </a:lnTo>
                      <a:lnTo>
                        <a:pt x="617" y="12897"/>
                      </a:lnTo>
                      <a:lnTo>
                        <a:pt x="12896" y="617"/>
                      </a:lnTo>
                      <a:lnTo>
                        <a:pt x="1227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dk2"/>
                    </a:gs>
                  </a:gsLst>
                  <a:lin ang="189007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613;p50"/>
                <p:cNvSpPr/>
                <p:nvPr/>
              </p:nvSpPr>
              <p:spPr>
                <a:xfrm>
                  <a:off x="5273449" y="1834679"/>
                  <a:ext cx="950767" cy="950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7" h="12897" extrusionOk="0">
                      <a:moveTo>
                        <a:pt x="12280" y="0"/>
                      </a:moveTo>
                      <a:lnTo>
                        <a:pt x="1" y="12279"/>
                      </a:lnTo>
                      <a:lnTo>
                        <a:pt x="617" y="12896"/>
                      </a:lnTo>
                      <a:lnTo>
                        <a:pt x="12897" y="617"/>
                      </a:lnTo>
                      <a:lnTo>
                        <a:pt x="1228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dk2"/>
                    </a:gs>
                  </a:gsLst>
                  <a:lin ang="189007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" name="Google Shape;1614;p50"/>
              <p:cNvSpPr/>
              <p:nvPr/>
            </p:nvSpPr>
            <p:spPr>
              <a:xfrm>
                <a:off x="1279288" y="1554260"/>
                <a:ext cx="1177973" cy="1016529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1" name="Google Shape;1615;p5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061850" y="1209537"/>
                <a:ext cx="784775" cy="784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1616;p5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27275" y="2718204"/>
                <a:ext cx="1629975" cy="15111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" name="Google Shape;1617;p5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25763" y="877826"/>
              <a:ext cx="1233725" cy="10863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46" name="Picture 2" descr="C:\Users\User\Desktop\IMG_20230503_104220804_BURST000_COVER_COM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243" y="2874914"/>
            <a:ext cx="2195736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IMG_20230503_104406232_BURST000_COVER_COM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192" y="2874914"/>
            <a:ext cx="2634512" cy="2309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IMG-e26d4fc383dcc3f0eb671069b0e2d98f-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60230" y="2665859"/>
            <a:ext cx="1800200" cy="248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25726" y="2099072"/>
            <a:ext cx="3434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Математическа </a:t>
            </a:r>
            <a:r>
              <a:rPr lang="bg-B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приказка</a:t>
            </a:r>
            <a:endParaRPr lang="bg-B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B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B8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dirty="0" smtClean="0">
                <a:solidFill>
                  <a:srgbClr val="002B82"/>
                </a:solidFill>
                <a:hlinkClick r:id="rId10"/>
              </a:rPr>
              <a:t>Космическо пътешествие</a:t>
            </a:r>
            <a:endParaRPr lang="en-US" dirty="0">
              <a:solidFill>
                <a:srgbClr val="002B8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8159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rgbClr val="002A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Науката</a:t>
            </a:r>
            <a:r>
              <a:rPr lang="en-US" sz="2000" b="1" dirty="0">
                <a:solidFill>
                  <a:srgbClr val="002A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2000" b="1" dirty="0">
                <a:solidFill>
                  <a:srgbClr val="002A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000" b="1" dirty="0">
                <a:solidFill>
                  <a:srgbClr val="002A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2000" b="1" dirty="0">
                <a:solidFill>
                  <a:srgbClr val="002A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ключът към бъдещето и вдъхновение за откривателство</a:t>
            </a:r>
            <a:endParaRPr sz="2000" b="1" dirty="0">
              <a:solidFill>
                <a:srgbClr val="002A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3" name="Google Shape;1433;p38"/>
          <p:cNvSpPr txBox="1"/>
          <p:nvPr/>
        </p:nvSpPr>
        <p:spPr>
          <a:xfrm>
            <a:off x="503548" y="1118429"/>
            <a:ext cx="813690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bg-BG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Парадигмата на </a:t>
            </a:r>
            <a:r>
              <a:rPr lang="bg-BG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DM Sans"/>
                <a:sym typeface="DM Sans"/>
              </a:rPr>
              <a:t>изкуствения интелект</a:t>
            </a:r>
            <a:r>
              <a:rPr lang="bg-BG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образованието</a:t>
            </a:r>
            <a:endParaRPr lang="en-U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DM Sans"/>
              <a:sym typeface="DM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DM Sans"/>
              <a:sym typeface="DM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rgbClr val="001C54"/>
                </a:solidFill>
                <a:latin typeface="Verdana" panose="020B0604030504040204" pitchFamily="34" charset="0"/>
                <a:ea typeface="Verdana" panose="020B0604030504040204" pitchFamily="34" charset="0"/>
                <a:cs typeface="DM Sans"/>
                <a:sym typeface="DM Sans"/>
              </a:rPr>
              <a:t>Съчетаване на хуманизма и  изкуствения интелект за създаване на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rgbClr val="001C54"/>
                </a:solidFill>
                <a:latin typeface="Verdana" panose="020B0604030504040204" pitchFamily="34" charset="0"/>
                <a:ea typeface="Verdana" panose="020B0604030504040204" pitchFamily="34" charset="0"/>
                <a:cs typeface="DM Sans"/>
                <a:sym typeface="DM Sans"/>
              </a:rPr>
              <a:t> по-ефективна и ангажираща учебна среда</a:t>
            </a:r>
            <a:endParaRPr lang="en-US" sz="1600" b="1" dirty="0">
              <a:solidFill>
                <a:srgbClr val="001C54"/>
              </a:solidFill>
              <a:latin typeface="Verdana" panose="020B0604030504040204" pitchFamily="34" charset="0"/>
              <a:ea typeface="Verdana" panose="020B0604030504040204" pitchFamily="34" charset="0"/>
              <a:cs typeface="DM Sans"/>
              <a:sym typeface="DM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DM Sans"/>
              <a:sym typeface="DM Sans"/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FA3186A-D313-555A-DF5C-7DBD5F089E5A}"/>
              </a:ext>
            </a:extLst>
          </p:cNvPr>
          <p:cNvSpPr txBox="1"/>
          <p:nvPr/>
        </p:nvSpPr>
        <p:spPr>
          <a:xfrm>
            <a:off x="899592" y="2577681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Хуманизмът подкрепя личностното развитие и реализацията на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учениците.</a:t>
            </a: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Изкуственият интелект променя методите на обучение и подпомага персонализираното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учене.</a:t>
            </a: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Използване на интерактивни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технологии. </a:t>
            </a: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Адаптивни учебни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платформи.</a:t>
            </a: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Емпатично </a:t>
            </a:r>
            <a:r>
              <a:rPr lang="bg-BG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преподаване.</a:t>
            </a:r>
            <a:endParaRPr lang="bg-BG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C4523BEE-EDF5-3C39-007C-9D77B663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768739"/>
            <a:ext cx="1347333" cy="139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39"/>
          <p:cNvSpPr txBox="1">
            <a:spLocks noGrp="1"/>
          </p:cNvSpPr>
          <p:nvPr>
            <p:ph type="subTitle" idx="1"/>
          </p:nvPr>
        </p:nvSpPr>
        <p:spPr>
          <a:xfrm>
            <a:off x="1187624" y="1618897"/>
            <a:ext cx="6444426" cy="3524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440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Насърчава личностното развитие и емоционалната интелигентност, ученикът е в центъра на учебния </a:t>
            </a: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процес.</a:t>
            </a:r>
            <a:endParaRPr lang="bg-B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440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Вярването в потенциала и уникалността на всеки ученик, уважение към личността и индивидуалността на </a:t>
            </a: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ученика.</a:t>
            </a:r>
            <a:endParaRPr lang="bg-B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440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на критическо </a:t>
            </a: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мислене.</a:t>
            </a:r>
            <a:endParaRPr lang="bg-B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440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Креативност.</a:t>
            </a:r>
            <a:endParaRPr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42" name="Google Shape;1442;p39"/>
          <p:cNvSpPr txBox="1">
            <a:spLocks noGrp="1"/>
          </p:cNvSpPr>
          <p:nvPr>
            <p:ph type="title"/>
          </p:nvPr>
        </p:nvSpPr>
        <p:spPr>
          <a:xfrm>
            <a:off x="1259632" y="622691"/>
            <a:ext cx="6984776" cy="720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rgbClr val="002A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Парадигмата на хуманизма в образованието</a:t>
            </a:r>
            <a:endParaRPr sz="2000" b="1" dirty="0">
              <a:solidFill>
                <a:srgbClr val="002A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43" name="Google Shape;1443;p39"/>
          <p:cNvSpPr/>
          <p:nvPr/>
        </p:nvSpPr>
        <p:spPr>
          <a:xfrm>
            <a:off x="3955044" y="2260873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dk2"/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97ECF89-8AE9-74FF-E81C-ECD675EB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507854"/>
            <a:ext cx="2051938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1"/>
          <p:cNvSpPr txBox="1">
            <a:spLocks noGrp="1"/>
          </p:cNvSpPr>
          <p:nvPr>
            <p:ph type="subTitle" idx="1"/>
          </p:nvPr>
        </p:nvSpPr>
        <p:spPr>
          <a:xfrm>
            <a:off x="1101730" y="1136863"/>
            <a:ext cx="6984776" cy="3312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Използване на дигитални технологии и интерактивни инструменти за преподаване и учене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математика.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Включване на динамични визуализации, симулации и игри за по-добро разбиране на математическите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концепции.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bg-BG" dirty="0"/>
              <a:t>                                          </a:t>
            </a:r>
            <a:r>
              <a:rPr lang="bg-BG" sz="2000" b="1" dirty="0" smtClean="0"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Ползи:</a:t>
            </a:r>
            <a:endParaRPr lang="bg-BG" b="1" dirty="0">
              <a:solidFill>
                <a:srgbClr val="002B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Подобрено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разбиране.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Учениците виждат пряката връзка между теорията 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практиката.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Стимулира любопитството и мотивацията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учениците.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Предоставя по-ангажиращи и ефективни начини за преподаване и учене на математика, стимулира интереса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учениците.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463" name="Google Shape;1463;p41"/>
          <p:cNvSpPr txBox="1">
            <a:spLocks noGrp="1"/>
          </p:cNvSpPr>
          <p:nvPr>
            <p:ph type="title"/>
          </p:nvPr>
        </p:nvSpPr>
        <p:spPr>
          <a:xfrm>
            <a:off x="1115616" y="199398"/>
            <a:ext cx="6522754" cy="864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rgbClr val="002A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Интегративната математика и нейните ползи</a:t>
            </a:r>
            <a:endParaRPr sz="2000" b="1" dirty="0">
              <a:solidFill>
                <a:srgbClr val="002A7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64" name="Google Shape;1464;p41"/>
          <p:cNvGrpSpPr/>
          <p:nvPr/>
        </p:nvGrpSpPr>
        <p:grpSpPr>
          <a:xfrm>
            <a:off x="7289611" y="-19875"/>
            <a:ext cx="2137500" cy="2166737"/>
            <a:chOff x="7647550" y="-183400"/>
            <a:chExt cx="2137500" cy="2166737"/>
          </a:xfrm>
        </p:grpSpPr>
        <p:sp>
          <p:nvSpPr>
            <p:cNvPr id="1465" name="Google Shape;1465;p41"/>
            <p:cNvSpPr/>
            <p:nvPr/>
          </p:nvSpPr>
          <p:spPr>
            <a:xfrm>
              <a:off x="7647550" y="-183400"/>
              <a:ext cx="1548151" cy="1584971"/>
            </a:xfrm>
            <a:custGeom>
              <a:avLst/>
              <a:gdLst/>
              <a:ahLst/>
              <a:cxnLst/>
              <a:rect l="l" t="t" r="r" b="b"/>
              <a:pathLst>
                <a:path w="23882" h="24450" fill="none" extrusionOk="0">
                  <a:moveTo>
                    <a:pt x="14047" y="10337"/>
                  </a:moveTo>
                  <a:lnTo>
                    <a:pt x="19816" y="5149"/>
                  </a:lnTo>
                  <a:lnTo>
                    <a:pt x="23882" y="15486"/>
                  </a:lnTo>
                  <a:moveTo>
                    <a:pt x="9981" y="13"/>
                  </a:moveTo>
                  <a:lnTo>
                    <a:pt x="19816" y="5149"/>
                  </a:lnTo>
                  <a:moveTo>
                    <a:pt x="9822" y="14126"/>
                  </a:moveTo>
                  <a:lnTo>
                    <a:pt x="13901" y="24450"/>
                  </a:lnTo>
                  <a:moveTo>
                    <a:pt x="0" y="8977"/>
                  </a:moveTo>
                  <a:lnTo>
                    <a:pt x="9822" y="14126"/>
                  </a:lnTo>
                  <a:moveTo>
                    <a:pt x="14047" y="10337"/>
                  </a:moveTo>
                  <a:lnTo>
                    <a:pt x="9981" y="0"/>
                  </a:lnTo>
                  <a:lnTo>
                    <a:pt x="0" y="8977"/>
                  </a:lnTo>
                  <a:lnTo>
                    <a:pt x="4066" y="19301"/>
                  </a:lnTo>
                  <a:close/>
                  <a:moveTo>
                    <a:pt x="23882" y="15473"/>
                  </a:moveTo>
                  <a:lnTo>
                    <a:pt x="14047" y="10337"/>
                  </a:lnTo>
                  <a:lnTo>
                    <a:pt x="4066" y="19301"/>
                  </a:lnTo>
                  <a:lnTo>
                    <a:pt x="13901" y="24450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6" name="Google Shape;1466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16725" y="515012"/>
              <a:ext cx="1468325" cy="1468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7" name="Google Shape;1467;p41"/>
          <p:cNvGrpSpPr/>
          <p:nvPr/>
        </p:nvGrpSpPr>
        <p:grpSpPr>
          <a:xfrm>
            <a:off x="-324544" y="3884798"/>
            <a:ext cx="1900836" cy="1275606"/>
            <a:chOff x="-622689" y="2867176"/>
            <a:chExt cx="2720261" cy="2454005"/>
          </a:xfrm>
        </p:grpSpPr>
        <p:grpSp>
          <p:nvGrpSpPr>
            <p:cNvPr id="1468" name="Google Shape;1468;p41"/>
            <p:cNvGrpSpPr/>
            <p:nvPr/>
          </p:nvGrpSpPr>
          <p:grpSpPr>
            <a:xfrm>
              <a:off x="-622689" y="2867176"/>
              <a:ext cx="1245379" cy="1245338"/>
              <a:chOff x="5273449" y="1834679"/>
              <a:chExt cx="1212402" cy="1212362"/>
            </a:xfrm>
          </p:grpSpPr>
          <p:sp>
            <p:nvSpPr>
              <p:cNvPr id="1469" name="Google Shape;1469;p41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41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1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dk2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2" name="Google Shape;1472;p41"/>
            <p:cNvGrpSpPr/>
            <p:nvPr/>
          </p:nvGrpSpPr>
          <p:grpSpPr>
            <a:xfrm>
              <a:off x="-213637" y="3469625"/>
              <a:ext cx="2311209" cy="1851556"/>
              <a:chOff x="-213637" y="3469625"/>
              <a:chExt cx="2311209" cy="1851556"/>
            </a:xfrm>
          </p:grpSpPr>
          <p:sp>
            <p:nvSpPr>
              <p:cNvPr id="1473" name="Google Shape;1473;p41"/>
              <p:cNvSpPr/>
              <p:nvPr/>
            </p:nvSpPr>
            <p:spPr>
              <a:xfrm>
                <a:off x="446000" y="3895961"/>
                <a:ext cx="1651572" cy="1425221"/>
              </a:xfrm>
              <a:custGeom>
                <a:avLst/>
                <a:gdLst/>
                <a:ahLst/>
                <a:cxnLst/>
                <a:rect l="l" t="t" r="r" b="b"/>
                <a:pathLst>
                  <a:path w="31302" h="27012" fill="none" extrusionOk="0">
                    <a:moveTo>
                      <a:pt x="11895" y="1"/>
                    </a:moveTo>
                    <a:lnTo>
                      <a:pt x="26536" y="1255"/>
                    </a:lnTo>
                    <a:moveTo>
                      <a:pt x="0" y="8635"/>
                    </a:moveTo>
                    <a:lnTo>
                      <a:pt x="11895" y="1"/>
                    </a:lnTo>
                    <a:moveTo>
                      <a:pt x="0" y="8635"/>
                    </a:moveTo>
                    <a:lnTo>
                      <a:pt x="4766" y="25757"/>
                    </a:lnTo>
                    <a:lnTo>
                      <a:pt x="19407" y="27011"/>
                    </a:lnTo>
                    <a:moveTo>
                      <a:pt x="19407" y="27011"/>
                    </a:moveTo>
                    <a:lnTo>
                      <a:pt x="31302" y="18378"/>
                    </a:lnTo>
                    <a:lnTo>
                      <a:pt x="26536" y="1255"/>
                    </a:ln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474" name="Google Shape;1474;p4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213637" y="3469625"/>
                <a:ext cx="1243021" cy="1352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75" name="Google Shape;1475;p41"/>
          <p:cNvSpPr/>
          <p:nvPr/>
        </p:nvSpPr>
        <p:spPr>
          <a:xfrm>
            <a:off x="3955142" y="2843153"/>
            <a:ext cx="1233717" cy="156444"/>
          </a:xfrm>
          <a:custGeom>
            <a:avLst/>
            <a:gdLst/>
            <a:ahLst/>
            <a:cxnLst/>
            <a:rect l="l" t="t" r="r" b="b"/>
            <a:pathLst>
              <a:path w="11609" h="1472" extrusionOk="0">
                <a:moveTo>
                  <a:pt x="2067" y="0"/>
                </a:moveTo>
                <a:cubicBezTo>
                  <a:pt x="1515" y="0"/>
                  <a:pt x="1234" y="325"/>
                  <a:pt x="985" y="606"/>
                </a:cubicBezTo>
                <a:cubicBezTo>
                  <a:pt x="758" y="866"/>
                  <a:pt x="574" y="1071"/>
                  <a:pt x="195" y="1071"/>
                </a:cubicBezTo>
                <a:cubicBezTo>
                  <a:pt x="87" y="1071"/>
                  <a:pt x="0" y="1158"/>
                  <a:pt x="0" y="1266"/>
                </a:cubicBezTo>
                <a:cubicBezTo>
                  <a:pt x="0" y="1385"/>
                  <a:pt x="87" y="1472"/>
                  <a:pt x="195" y="1472"/>
                </a:cubicBezTo>
                <a:cubicBezTo>
                  <a:pt x="758" y="1472"/>
                  <a:pt x="1039" y="1147"/>
                  <a:pt x="1288" y="866"/>
                </a:cubicBezTo>
                <a:cubicBezTo>
                  <a:pt x="1515" y="606"/>
                  <a:pt x="1688" y="400"/>
                  <a:pt x="2067" y="400"/>
                </a:cubicBezTo>
                <a:cubicBezTo>
                  <a:pt x="2445" y="400"/>
                  <a:pt x="2629" y="606"/>
                  <a:pt x="2857" y="866"/>
                </a:cubicBezTo>
                <a:cubicBezTo>
                  <a:pt x="3105" y="1147"/>
                  <a:pt x="3376" y="1472"/>
                  <a:pt x="3938" y="1472"/>
                </a:cubicBezTo>
                <a:cubicBezTo>
                  <a:pt x="4501" y="1472"/>
                  <a:pt x="4782" y="1147"/>
                  <a:pt x="5020" y="866"/>
                </a:cubicBezTo>
                <a:cubicBezTo>
                  <a:pt x="5247" y="606"/>
                  <a:pt x="5431" y="400"/>
                  <a:pt x="5810" y="400"/>
                </a:cubicBezTo>
                <a:cubicBezTo>
                  <a:pt x="6189" y="400"/>
                  <a:pt x="6362" y="606"/>
                  <a:pt x="6589" y="866"/>
                </a:cubicBezTo>
                <a:cubicBezTo>
                  <a:pt x="6838" y="1147"/>
                  <a:pt x="7119" y="1472"/>
                  <a:pt x="7671" y="1472"/>
                </a:cubicBezTo>
                <a:cubicBezTo>
                  <a:pt x="8233" y="1472"/>
                  <a:pt x="8515" y="1147"/>
                  <a:pt x="8764" y="866"/>
                </a:cubicBezTo>
                <a:cubicBezTo>
                  <a:pt x="8991" y="606"/>
                  <a:pt x="9164" y="400"/>
                  <a:pt x="9543" y="400"/>
                </a:cubicBezTo>
                <a:cubicBezTo>
                  <a:pt x="9921" y="400"/>
                  <a:pt x="10105" y="606"/>
                  <a:pt x="10332" y="866"/>
                </a:cubicBezTo>
                <a:cubicBezTo>
                  <a:pt x="10570" y="1147"/>
                  <a:pt x="10852" y="1472"/>
                  <a:pt x="11414" y="1472"/>
                </a:cubicBezTo>
                <a:cubicBezTo>
                  <a:pt x="11522" y="1472"/>
                  <a:pt x="11609" y="1385"/>
                  <a:pt x="11609" y="1266"/>
                </a:cubicBezTo>
                <a:cubicBezTo>
                  <a:pt x="11609" y="1158"/>
                  <a:pt x="11522" y="1071"/>
                  <a:pt x="11414" y="1071"/>
                </a:cubicBezTo>
                <a:cubicBezTo>
                  <a:pt x="11036" y="1071"/>
                  <a:pt x="10852" y="866"/>
                  <a:pt x="10624" y="606"/>
                </a:cubicBezTo>
                <a:cubicBezTo>
                  <a:pt x="10386" y="314"/>
                  <a:pt x="10105" y="0"/>
                  <a:pt x="9543" y="0"/>
                </a:cubicBezTo>
                <a:cubicBezTo>
                  <a:pt x="8980" y="0"/>
                  <a:pt x="8710" y="325"/>
                  <a:pt x="8461" y="606"/>
                </a:cubicBezTo>
                <a:cubicBezTo>
                  <a:pt x="8233" y="866"/>
                  <a:pt x="8050" y="1071"/>
                  <a:pt x="7671" y="1071"/>
                </a:cubicBezTo>
                <a:cubicBezTo>
                  <a:pt x="7303" y="1071"/>
                  <a:pt x="7119" y="866"/>
                  <a:pt x="6892" y="606"/>
                </a:cubicBezTo>
                <a:cubicBezTo>
                  <a:pt x="6643" y="314"/>
                  <a:pt x="6362" y="0"/>
                  <a:pt x="5810" y="0"/>
                </a:cubicBezTo>
                <a:cubicBezTo>
                  <a:pt x="5247" y="0"/>
                  <a:pt x="4966" y="325"/>
                  <a:pt x="4717" y="606"/>
                </a:cubicBezTo>
                <a:cubicBezTo>
                  <a:pt x="4490" y="866"/>
                  <a:pt x="4317" y="1071"/>
                  <a:pt x="3938" y="1071"/>
                </a:cubicBezTo>
                <a:cubicBezTo>
                  <a:pt x="3560" y="1071"/>
                  <a:pt x="3387" y="866"/>
                  <a:pt x="3159" y="606"/>
                </a:cubicBezTo>
                <a:cubicBezTo>
                  <a:pt x="2911" y="314"/>
                  <a:pt x="2629" y="0"/>
                  <a:pt x="206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4"/>
          <p:cNvSpPr txBox="1">
            <a:spLocks noGrp="1"/>
          </p:cNvSpPr>
          <p:nvPr>
            <p:ph type="body" idx="1"/>
          </p:nvPr>
        </p:nvSpPr>
        <p:spPr>
          <a:xfrm>
            <a:off x="107504" y="880407"/>
            <a:ext cx="6110924" cy="3474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на дълбоко разбиране на математическите концепции.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Приложение на математиката в реални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ситуации.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на критическо мислене и решаване на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проблеми.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Интеграция с други учебни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дисциплини.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Насърчаване на креативност и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иновации.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на технологични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умения.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Формиране на позитивно отношение към </a:t>
            </a: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математиката.</a:t>
            </a:r>
            <a:endParaRPr lang="bg-BG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3350" indent="0" algn="just">
              <a:buNone/>
            </a:pPr>
            <a:r>
              <a:rPr lang="bg-BG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Тези </a:t>
            </a:r>
            <a:r>
              <a:rPr lang="bg-BG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цели подпомагат изграждането на комплексни и практически приложими математически умения, които са ключови за успеха на учениците.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4" name="Google Shape;1504;p44"/>
          <p:cNvSpPr txBox="1">
            <a:spLocks noGrp="1"/>
          </p:cNvSpPr>
          <p:nvPr>
            <p:ph type="title"/>
          </p:nvPr>
        </p:nvSpPr>
        <p:spPr>
          <a:xfrm>
            <a:off x="720000" y="136417"/>
            <a:ext cx="7704000" cy="743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bg-BG" sz="20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Цели на обучението по математика, които се постигат чрез Интегративната математика</a:t>
            </a:r>
            <a:endParaRPr sz="2000" b="1" dirty="0">
              <a:solidFill>
                <a:srgbClr val="002B8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05" name="Google Shape;1505;p44"/>
          <p:cNvGrpSpPr/>
          <p:nvPr/>
        </p:nvGrpSpPr>
        <p:grpSpPr>
          <a:xfrm>
            <a:off x="6170354" y="880407"/>
            <a:ext cx="2797664" cy="3054732"/>
            <a:chOff x="5626336" y="1401575"/>
            <a:chExt cx="2797664" cy="3054732"/>
          </a:xfrm>
        </p:grpSpPr>
        <p:grpSp>
          <p:nvGrpSpPr>
            <p:cNvPr id="1506" name="Google Shape;1506;p44"/>
            <p:cNvGrpSpPr/>
            <p:nvPr/>
          </p:nvGrpSpPr>
          <p:grpSpPr>
            <a:xfrm>
              <a:off x="5626336" y="3210969"/>
              <a:ext cx="1245379" cy="1245338"/>
              <a:chOff x="5273449" y="1834679"/>
              <a:chExt cx="1212402" cy="1212362"/>
            </a:xfrm>
          </p:grpSpPr>
          <p:sp>
            <p:nvSpPr>
              <p:cNvPr id="1507" name="Google Shape;1507;p44"/>
              <p:cNvSpPr/>
              <p:nvPr/>
            </p:nvSpPr>
            <p:spPr>
              <a:xfrm>
                <a:off x="5404230" y="1965461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80"/>
                    </a:lnTo>
                    <a:lnTo>
                      <a:pt x="618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4"/>
              <p:cNvSpPr/>
              <p:nvPr/>
            </p:nvSpPr>
            <p:spPr>
              <a:xfrm>
                <a:off x="5535085" y="2096242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79" y="1"/>
                    </a:moveTo>
                    <a:lnTo>
                      <a:pt x="0" y="12280"/>
                    </a:lnTo>
                    <a:lnTo>
                      <a:pt x="617" y="12897"/>
                    </a:lnTo>
                    <a:lnTo>
                      <a:pt x="12896" y="617"/>
                    </a:lnTo>
                    <a:lnTo>
                      <a:pt x="122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4"/>
              <p:cNvSpPr/>
              <p:nvPr/>
            </p:nvSpPr>
            <p:spPr>
              <a:xfrm>
                <a:off x="5273449" y="1834679"/>
                <a:ext cx="950767" cy="950799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12897" extrusionOk="0">
                    <a:moveTo>
                      <a:pt x="12280" y="0"/>
                    </a:moveTo>
                    <a:lnTo>
                      <a:pt x="1" y="12279"/>
                    </a:lnTo>
                    <a:lnTo>
                      <a:pt x="617" y="12896"/>
                    </a:lnTo>
                    <a:lnTo>
                      <a:pt x="12897" y="617"/>
                    </a:lnTo>
                    <a:lnTo>
                      <a:pt x="1228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0" name="Google Shape;1510;p44"/>
            <p:cNvSpPr/>
            <p:nvPr/>
          </p:nvSpPr>
          <p:spPr>
            <a:xfrm>
              <a:off x="7054052" y="3187900"/>
              <a:ext cx="1369949" cy="1268407"/>
            </a:xfrm>
            <a:custGeom>
              <a:avLst/>
              <a:gdLst/>
              <a:ahLst/>
              <a:cxnLst/>
              <a:rect l="l" t="t" r="r" b="b"/>
              <a:pathLst>
                <a:path w="21546" h="19949" fill="none" extrusionOk="0">
                  <a:moveTo>
                    <a:pt x="12186" y="7948"/>
                  </a:moveTo>
                  <a:lnTo>
                    <a:pt x="16041" y="2417"/>
                  </a:lnTo>
                  <a:lnTo>
                    <a:pt x="21533" y="10364"/>
                  </a:lnTo>
                  <a:moveTo>
                    <a:pt x="6681" y="1"/>
                  </a:moveTo>
                  <a:lnTo>
                    <a:pt x="16041" y="2417"/>
                  </a:lnTo>
                  <a:moveTo>
                    <a:pt x="9361" y="12001"/>
                  </a:moveTo>
                  <a:lnTo>
                    <a:pt x="14853" y="19948"/>
                  </a:lnTo>
                  <a:moveTo>
                    <a:pt x="1" y="9585"/>
                  </a:moveTo>
                  <a:lnTo>
                    <a:pt x="9361" y="12001"/>
                  </a:lnTo>
                  <a:moveTo>
                    <a:pt x="12186" y="7948"/>
                  </a:moveTo>
                  <a:lnTo>
                    <a:pt x="6681" y="1"/>
                  </a:lnTo>
                  <a:lnTo>
                    <a:pt x="1" y="9585"/>
                  </a:lnTo>
                  <a:lnTo>
                    <a:pt x="5493" y="17533"/>
                  </a:lnTo>
                  <a:close/>
                  <a:moveTo>
                    <a:pt x="21546" y="10364"/>
                  </a:moveTo>
                  <a:lnTo>
                    <a:pt x="12186" y="7948"/>
                  </a:lnTo>
                  <a:lnTo>
                    <a:pt x="5506" y="17533"/>
                  </a:lnTo>
                  <a:lnTo>
                    <a:pt x="14853" y="19948"/>
                  </a:ln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11" name="Google Shape;1511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90300" y="1401575"/>
              <a:ext cx="2433700" cy="235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0"/>
          <p:cNvSpPr txBox="1">
            <a:spLocks noGrp="1"/>
          </p:cNvSpPr>
          <p:nvPr>
            <p:ph type="title" idx="9"/>
          </p:nvPr>
        </p:nvSpPr>
        <p:spPr>
          <a:xfrm>
            <a:off x="611560" y="249423"/>
            <a:ext cx="7704000" cy="960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Ролята на изкуствения интелект в съвременното образование</a:t>
            </a:r>
            <a:endParaRPr sz="2000" b="1" dirty="0">
              <a:solidFill>
                <a:srgbClr val="002B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49" name="Google Shape;1449;p40"/>
          <p:cNvSpPr txBox="1">
            <a:spLocks noGrp="1"/>
          </p:cNvSpPr>
          <p:nvPr>
            <p:ph type="title"/>
          </p:nvPr>
        </p:nvSpPr>
        <p:spPr>
          <a:xfrm>
            <a:off x="505151" y="1059582"/>
            <a:ext cx="2617581" cy="1552578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latin typeface="Verdana" panose="020B0604030504040204" pitchFamily="34" charset="0"/>
                <a:ea typeface="Verdana" panose="020B0604030504040204" pitchFamily="34" charset="0"/>
              </a:rPr>
              <a:t>Персонализирано обучение</a:t>
            </a:r>
            <a:endParaRPr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51" name="Google Shape;1451;p40"/>
          <p:cNvSpPr txBox="1">
            <a:spLocks noGrp="1"/>
          </p:cNvSpPr>
          <p:nvPr>
            <p:ph type="subTitle" idx="2"/>
          </p:nvPr>
        </p:nvSpPr>
        <p:spPr>
          <a:xfrm>
            <a:off x="541156" y="2898416"/>
            <a:ext cx="2545573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Адаптиране на учебния материал според нуждите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ученика.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Предлагане на персонализирани препоръки 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ресурси.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dirty="0"/>
          </a:p>
        </p:txBody>
      </p:sp>
      <p:sp>
        <p:nvSpPr>
          <p:cNvPr id="1452" name="Google Shape;1452;p40"/>
          <p:cNvSpPr txBox="1">
            <a:spLocks noGrp="1"/>
          </p:cNvSpPr>
          <p:nvPr>
            <p:ph type="title" idx="3"/>
          </p:nvPr>
        </p:nvSpPr>
        <p:spPr>
          <a:xfrm>
            <a:off x="3349821" y="1059582"/>
            <a:ext cx="2615775" cy="1552578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latin typeface="Verdana" panose="020B0604030504040204" pitchFamily="34" charset="0"/>
                <a:ea typeface="Verdana" panose="020B0604030504040204" pitchFamily="34" charset="0"/>
              </a:rPr>
              <a:t>Интерактивни учебни платформи</a:t>
            </a:r>
            <a:endParaRPr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55" name="Google Shape;1455;p40"/>
          <p:cNvSpPr txBox="1">
            <a:spLocks noGrp="1"/>
          </p:cNvSpPr>
          <p:nvPr>
            <p:ph type="title" idx="6"/>
          </p:nvPr>
        </p:nvSpPr>
        <p:spPr>
          <a:xfrm>
            <a:off x="6232136" y="1053283"/>
            <a:ext cx="2549839" cy="1552578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latin typeface="Verdana" panose="020B0604030504040204" pitchFamily="34" charset="0"/>
                <a:ea typeface="Verdana" panose="020B0604030504040204" pitchFamily="34" charset="0"/>
              </a:rPr>
              <a:t>Подобрена оценка и обратна връзка</a:t>
            </a:r>
            <a:endParaRPr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57" name="Google Shape;1457;p40"/>
          <p:cNvSpPr txBox="1">
            <a:spLocks noGrp="1"/>
          </p:cNvSpPr>
          <p:nvPr>
            <p:ph type="subTitle" idx="8"/>
          </p:nvPr>
        </p:nvSpPr>
        <p:spPr>
          <a:xfrm>
            <a:off x="6232135" y="2774527"/>
            <a:ext cx="2549839" cy="1931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Осигуряване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ресурси. 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Подобряване на методите и стратегиите </a:t>
            </a:r>
            <a:r>
              <a:rPr lang="bg-BG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bg-BG" smtClean="0">
                <a:latin typeface="Verdana" panose="020B0604030504040204" pitchFamily="34" charset="0"/>
                <a:ea typeface="Verdana" panose="020B0604030504040204" pitchFamily="34" charset="0"/>
              </a:rPr>
              <a:t>преподаване.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9A3DBB8-348A-80A6-264C-39D0336D4410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91281" y="2676165"/>
            <a:ext cx="2736303" cy="212864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Използване на виртуални асистенти за подпомагане на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учениците.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Създаване на интерактивни и ангажиращи учебни преживявания чрез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игрифициране.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9632" y="1073371"/>
            <a:ext cx="6624736" cy="3816424"/>
          </a:xfrm>
        </p:spPr>
        <p:txBody>
          <a:bodyPr/>
          <a:lstStyle/>
          <a:p>
            <a:pPr marL="139700" indent="0" algn="l"/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Тема:</a:t>
            </a: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 Числото 1001, числото на Шехерезада</a:t>
            </a:r>
          </a:p>
          <a:p>
            <a:pPr marL="139700" indent="0" algn="l"/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Цели: </a:t>
            </a:r>
          </a:p>
          <a:p>
            <a:pPr marL="425450" indent="-285750"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се развият умения за работа с многоцифрени числа.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се запознаят учениците със свойствата и интересни факти за числото 1001.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се развие критическо мислене.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се стимулира аналично мислене чрез задачи и въпроси, свързани с числото 1001.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прилагат знанията си по математика в реални ситуации.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се покажат практическите приложения на числото 1001 в различни контексти.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свържат математически понятия с литературната история на “ Хиляда и една нощ”.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Да се развият технологични 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умения. 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720" y="195486"/>
            <a:ext cx="6336704" cy="877885"/>
          </a:xfrm>
        </p:spPr>
        <p:txBody>
          <a:bodyPr/>
          <a:lstStyle/>
          <a:p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bg-BG" sz="20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Урок по Интегративна  </a:t>
            </a:r>
            <a:r>
              <a:rPr lang="bg-BG" sz="2000" b="1" dirty="0" smtClean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</a:t>
            </a:r>
            <a:br>
              <a:rPr lang="bg-BG" sz="2000" b="1" dirty="0" smtClean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2000" b="1" dirty="0" smtClean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20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трети клас</a:t>
            </a:r>
            <a:br>
              <a:rPr lang="bg-BG" sz="20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20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“Математическа приказка”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51720" y="673806"/>
            <a:ext cx="5472608" cy="72008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Анализ на текст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bg-BG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Визуализация и интерактивност</a:t>
            </a:r>
          </a:p>
          <a:p>
            <a:pPr algn="l">
              <a:buFont typeface="Arial" pitchFamily="34" charset="0"/>
              <a:buChar char="•"/>
            </a:pPr>
            <a:endParaRPr lang="bg-BG" dirty="0"/>
          </a:p>
          <a:p>
            <a:pPr algn="l"/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263801"/>
            <a:ext cx="5976664" cy="504056"/>
          </a:xfrm>
        </p:spPr>
        <p:txBody>
          <a:bodyPr/>
          <a:lstStyle/>
          <a:p>
            <a:r>
              <a:rPr lang="bg-BG" sz="20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РОЛЯТА  НА ИЗКУСТВЕНИЯ  ИНТЕЛЕКТ В УРОКА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401" y="139388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800" dirty="0" smtClean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Основни дейности в урока</a:t>
            </a:r>
            <a:endParaRPr lang="bg-BG" sz="1800" dirty="0">
              <a:solidFill>
                <a:srgbClr val="002B8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1620" y="1578552"/>
            <a:ext cx="66247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Въведение</a:t>
            </a:r>
            <a:endParaRPr lang="bg-BG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Представяне на числото 1001 и неговата връзка с приказките на Шехерезада от “ Хиляда и една нощ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Обяснение защо числото 1001 е интересно и важно в 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математиката.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Изследване на числото 1001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Разлагане на числото 1001 на прости множители 1001 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= 7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х11х13.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Интерактивни дейности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Създаване на математическа приказка, в която числото 1001 играе ключова 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роля.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Работа в екипи – 4 екипа по 6 ученици</a:t>
            </a:r>
          </a:p>
          <a:p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 и креативни дейности в края на урока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dirty="0">
                <a:latin typeface="Verdana" pitchFamily="34" charset="0"/>
                <a:ea typeface="Verdana" pitchFamily="34" charset="0"/>
                <a:cs typeface="Verdana" pitchFamily="34" charset="0"/>
              </a:rPr>
              <a:t>Изработка на лампата на Аладин от глина, като част от интерактивния </a:t>
            </a:r>
            <a:r>
              <a:rPr lang="bg-B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урок.</a:t>
            </a:r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bg-BG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Кратки театрализирани диалози между задачите</a:t>
            </a:r>
          </a:p>
          <a:p>
            <a:endParaRPr lang="bg-B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User\Desktop\Screenshot_20240711-144742_YouTu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11510"/>
            <a:ext cx="2627784" cy="163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915566"/>
            <a:ext cx="6804666" cy="396044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bg-BG" dirty="0"/>
          </a:p>
          <a:p>
            <a:pPr marL="139700" indent="0" algn="l"/>
            <a:r>
              <a:rPr lang="bg-BG" b="1" dirty="0"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Аудио-визуални </a:t>
            </a:r>
            <a:r>
              <a:rPr lang="bg-BG" b="1" dirty="0" smtClean="0">
                <a:solidFill>
                  <a:srgbClr val="002B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елементи</a:t>
            </a:r>
            <a:endParaRPr lang="bg-BG" b="1" dirty="0">
              <a:solidFill>
                <a:srgbClr val="002B8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Персонажите на Аладин и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Шехерезада</a:t>
            </a:r>
          </a:p>
          <a:p>
            <a:pPr algn="l"/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</a:rPr>
              <a:t> “оживяват” чрез аудио и визуализации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123478"/>
            <a:ext cx="6048672" cy="792088"/>
          </a:xfrm>
        </p:spPr>
        <p:txBody>
          <a:bodyPr/>
          <a:lstStyle/>
          <a:p>
            <a:r>
              <a:rPr lang="bg-BG" sz="16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Урок по Интегративна  математика в трети клас</a:t>
            </a:r>
            <a:br>
              <a:rPr lang="bg-BG" sz="16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bg-BG" sz="1600" b="1" dirty="0">
                <a:solidFill>
                  <a:srgbClr val="002B8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“Математическа приказка”</a:t>
            </a:r>
            <a:endParaRPr lang="bg-BG" sz="1600" b="1" dirty="0">
              <a:solidFill>
                <a:srgbClr val="002B82"/>
              </a:solidFill>
            </a:endParaRPr>
          </a:p>
        </p:txBody>
      </p:sp>
      <p:pic>
        <p:nvPicPr>
          <p:cNvPr id="1028" name="Picture 4" descr="C:\Users\User\Desktop\IMG_20230503_102427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98" y="2604021"/>
            <a:ext cx="2602801" cy="218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IMG_20230503_102412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5832" y="2684865"/>
            <a:ext cx="4042612" cy="202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Screenshot_20240711-144850_YouTu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4321" y="916926"/>
            <a:ext cx="335210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IMG_20230503_1028342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2583697"/>
            <a:ext cx="2292309" cy="229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School: Polygons by Slidesgo">
  <a:themeElements>
    <a:clrScheme name="Simple Light">
      <a:dk1>
        <a:srgbClr val="101327"/>
      </a:dk1>
      <a:lt1>
        <a:srgbClr val="FFF1F7"/>
      </a:lt1>
      <a:dk2>
        <a:srgbClr val="EC00C4"/>
      </a:dk2>
      <a:lt2>
        <a:srgbClr val="000088"/>
      </a:lt2>
      <a:accent1>
        <a:srgbClr val="FFD800"/>
      </a:accent1>
      <a:accent2>
        <a:srgbClr val="FF5100"/>
      </a:accent2>
      <a:accent3>
        <a:srgbClr val="70209B"/>
      </a:accent3>
      <a:accent4>
        <a:srgbClr val="67D4C3"/>
      </a:accent4>
      <a:accent5>
        <a:srgbClr val="457EFD"/>
      </a:accent5>
      <a:accent6>
        <a:srgbClr val="FAE6EF"/>
      </a:accent6>
      <a:hlink>
        <a:srgbClr val="1013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684</Words>
  <Application>Microsoft Office PowerPoint</Application>
  <PresentationFormat>On-screen Show (16:9)</PresentationFormat>
  <Paragraphs>89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Verdana</vt:lpstr>
      <vt:lpstr>Fredoka One</vt:lpstr>
      <vt:lpstr>Raleway</vt:lpstr>
      <vt:lpstr>Palanquin Dark</vt:lpstr>
      <vt:lpstr>DM Sans</vt:lpstr>
      <vt:lpstr>Arial</vt:lpstr>
      <vt:lpstr>Raleway Black</vt:lpstr>
      <vt:lpstr>Wingdings</vt:lpstr>
      <vt:lpstr>Math Subject for Elementary School: Polygons by Slidesgo</vt:lpstr>
      <vt:lpstr>IV Международен образователен форум “Образованието през парадигмата на хуманизма и изкуствения интелект”</vt:lpstr>
      <vt:lpstr>Науката - ключът към бъдещето и вдъхновение за откривателство</vt:lpstr>
      <vt:lpstr>Парадигмата на хуманизма в образованието</vt:lpstr>
      <vt:lpstr>Интегративната математика и нейните ползи</vt:lpstr>
      <vt:lpstr>Цели на обучението по математика, които се постигат чрез Интегративната математика</vt:lpstr>
      <vt:lpstr>Ролята на изкуствения интелект в съвременното образование</vt:lpstr>
      <vt:lpstr>     Урок по Интегративна  математика  в трети клас “Математическа приказка” </vt:lpstr>
      <vt:lpstr>РОЛЯТА  НА ИЗКУСТВЕНИЯ  ИНТЕЛЕКТ В УРОКА</vt:lpstr>
      <vt:lpstr>Урок по Интегративна  математика в трети клас “Математическа приказка”</vt:lpstr>
      <vt:lpstr>Урок по Интегративна  математика в четвърти  клас “Космическо пътешествие”</vt:lpstr>
      <vt:lpstr>Преминават през препятствията, които им поставя магьосника - математически задачи в електронен вид </vt:lpstr>
      <vt:lpstr>БЛАГОДАРЯ  ЗА ВНИМАНИЕТО!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Международен образователен форум “Образованиетопрез парадигмата на хуманизма и изкуствения интелект”</dc:title>
  <dc:creator>User</dc:creator>
  <cp:lastModifiedBy>Dobrinka Petrova</cp:lastModifiedBy>
  <cp:revision>57</cp:revision>
  <dcterms:modified xsi:type="dcterms:W3CDTF">2024-07-19T07:39:29Z</dcterms:modified>
</cp:coreProperties>
</file>