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DD646-AC69-41F6-AACE-78278C645037}" v="8" dt="2024-07-14T18:38:23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елина Й. Иванова" userId="17ff2cf0-e88a-4291-b59c-dd0602a7d144" providerId="ADAL" clId="{E8CDD646-AC69-41F6-AACE-78278C645037}"/>
    <pc:docChg chg="undo custSel addSld delSld modSld addMainMaster delMainMaster modMainMaster">
      <pc:chgData name="Ивелина Й. Иванова" userId="17ff2cf0-e88a-4291-b59c-dd0602a7d144" providerId="ADAL" clId="{E8CDD646-AC69-41F6-AACE-78278C645037}" dt="2024-07-15T11:55:03.766" v="466" actId="1076"/>
      <pc:docMkLst>
        <pc:docMk/>
      </pc:docMkLst>
      <pc:sldChg chg="addSp delSp modSp mod setBg">
        <pc:chgData name="Ивелина Й. Иванова" userId="17ff2cf0-e88a-4291-b59c-dd0602a7d144" providerId="ADAL" clId="{E8CDD646-AC69-41F6-AACE-78278C645037}" dt="2024-07-15T11:53:21.095" v="465" actId="20577"/>
        <pc:sldMkLst>
          <pc:docMk/>
          <pc:sldMk cId="104944415" sldId="257"/>
        </pc:sldMkLst>
        <pc:spChg chg="add mod">
          <ac:chgData name="Ивелина Й. Иванова" userId="17ff2cf0-e88a-4291-b59c-dd0602a7d144" providerId="ADAL" clId="{E8CDD646-AC69-41F6-AACE-78278C645037}" dt="2024-07-14T18:19:51.594" v="29" actId="1076"/>
          <ac:spMkLst>
            <pc:docMk/>
            <pc:sldMk cId="104944415" sldId="257"/>
            <ac:spMk id="5" creationId="{0484E2D1-5DD3-383F-7D3F-6BDDDAFF5882}"/>
          </ac:spMkLst>
        </pc:spChg>
        <pc:spChg chg="add del">
          <ac:chgData name="Ивелина Й. Иванова" userId="17ff2cf0-e88a-4291-b59c-dd0602a7d144" providerId="ADAL" clId="{E8CDD646-AC69-41F6-AACE-78278C645037}" dt="2024-07-14T18:16:41.084" v="4" actId="26606"/>
          <ac:spMkLst>
            <pc:docMk/>
            <pc:sldMk cId="104944415" sldId="257"/>
            <ac:spMk id="8" creationId="{7AA67C3D-6D28-4C64-81F8-295FC9396EB6}"/>
          </ac:spMkLst>
        </pc:spChg>
        <pc:spChg chg="add del">
          <ac:chgData name="Ивелина Й. Иванова" userId="17ff2cf0-e88a-4291-b59c-dd0602a7d144" providerId="ADAL" clId="{E8CDD646-AC69-41F6-AACE-78278C645037}" dt="2024-07-14T18:16:41.084" v="4" actId="26606"/>
          <ac:spMkLst>
            <pc:docMk/>
            <pc:sldMk cId="104944415" sldId="257"/>
            <ac:spMk id="10" creationId="{8DBEAE55-3EA1-41D7-A212-5F7D8986C1F2}"/>
          </ac:spMkLst>
        </pc:spChg>
        <pc:spChg chg="add mod">
          <ac:chgData name="Ивелина Й. Иванова" userId="17ff2cf0-e88a-4291-b59c-dd0602a7d144" providerId="ADAL" clId="{E8CDD646-AC69-41F6-AACE-78278C645037}" dt="2024-07-14T18:41:15.675" v="367" actId="1076"/>
          <ac:spMkLst>
            <pc:docMk/>
            <pc:sldMk cId="104944415" sldId="257"/>
            <ac:spMk id="11" creationId="{D190410A-196C-9634-E5A2-CA5909A68CE9}"/>
          </ac:spMkLst>
        </pc:spChg>
        <pc:spChg chg="add del">
          <ac:chgData name="Ивелина Й. Иванова" userId="17ff2cf0-e88a-4291-b59c-dd0602a7d144" providerId="ADAL" clId="{E8CDD646-AC69-41F6-AACE-78278C645037}" dt="2024-07-14T18:16:41.084" v="4" actId="26606"/>
          <ac:spMkLst>
            <pc:docMk/>
            <pc:sldMk cId="104944415" sldId="257"/>
            <ac:spMk id="12" creationId="{CFC5F0E7-644F-4101-BE72-12825CF537E7}"/>
          </ac:spMkLst>
        </pc:spChg>
        <pc:spChg chg="add del">
          <ac:chgData name="Ивелина Й. Иванова" userId="17ff2cf0-e88a-4291-b59c-dd0602a7d144" providerId="ADAL" clId="{E8CDD646-AC69-41F6-AACE-78278C645037}" dt="2024-07-14T18:16:41.084" v="4" actId="26606"/>
          <ac:spMkLst>
            <pc:docMk/>
            <pc:sldMk cId="104944415" sldId="257"/>
            <ac:spMk id="14" creationId="{74283919-7E00-4FC2-BFC9-3F56E58808F7}"/>
          </ac:spMkLst>
        </pc:spChg>
        <pc:spChg chg="add mod">
          <ac:chgData name="Ивелина Й. Иванова" userId="17ff2cf0-e88a-4291-b59c-dd0602a7d144" providerId="ADAL" clId="{E8CDD646-AC69-41F6-AACE-78278C645037}" dt="2024-07-14T18:21:04.115" v="37" actId="1076"/>
          <ac:spMkLst>
            <pc:docMk/>
            <pc:sldMk cId="104944415" sldId="257"/>
            <ac:spMk id="15" creationId="{C1323C44-9CEE-BEF7-8E9B-877A2B8A32C4}"/>
          </ac:spMkLst>
        </pc:spChg>
        <pc:spChg chg="add del">
          <ac:chgData name="Ивелина Й. Иванова" userId="17ff2cf0-e88a-4291-b59c-dd0602a7d144" providerId="ADAL" clId="{E8CDD646-AC69-41F6-AACE-78278C645037}" dt="2024-07-14T18:16:41.084" v="4" actId="26606"/>
          <ac:spMkLst>
            <pc:docMk/>
            <pc:sldMk cId="104944415" sldId="257"/>
            <ac:spMk id="16" creationId="{2217FF4A-5EDF-43B7-90EE-BDD9F1E9EAC2}"/>
          </ac:spMkLst>
        </pc:spChg>
        <pc:spChg chg="add mod">
          <ac:chgData name="Ивелина Й. Иванова" userId="17ff2cf0-e88a-4291-b59c-dd0602a7d144" providerId="ADAL" clId="{E8CDD646-AC69-41F6-AACE-78278C645037}" dt="2024-07-15T11:53:21.095" v="465" actId="20577"/>
          <ac:spMkLst>
            <pc:docMk/>
            <pc:sldMk cId="104944415" sldId="257"/>
            <ac:spMk id="20" creationId="{C7BB7C08-4DD3-3076-273D-7C0624A3178B}"/>
          </ac:spMkLst>
        </pc:spChg>
        <pc:picChg chg="add mod">
          <ac:chgData name="Ивелина Й. Иванова" userId="17ff2cf0-e88a-4291-b59c-dd0602a7d144" providerId="ADAL" clId="{E8CDD646-AC69-41F6-AACE-78278C645037}" dt="2024-07-14T18:19:54.919" v="30" actId="1076"/>
          <ac:picMkLst>
            <pc:docMk/>
            <pc:sldMk cId="104944415" sldId="257"/>
            <ac:picMk id="2" creationId="{514D79CE-1332-CAA0-9536-25FCCB4AE3C3}"/>
          </ac:picMkLst>
        </pc:picChg>
        <pc:picChg chg="mod">
          <ac:chgData name="Ивелина Й. Иванова" userId="17ff2cf0-e88a-4291-b59c-dd0602a7d144" providerId="ADAL" clId="{E8CDD646-AC69-41F6-AACE-78278C645037}" dt="2024-07-14T18:41:32.962" v="372" actId="1076"/>
          <ac:picMkLst>
            <pc:docMk/>
            <pc:sldMk cId="104944415" sldId="257"/>
            <ac:picMk id="3" creationId="{CAFDFB56-C8DA-F97F-3A44-ADF3E0BC7208}"/>
          </ac:picMkLst>
        </pc:picChg>
        <pc:picChg chg="add del">
          <ac:chgData name="Ивелина Й. Иванова" userId="17ff2cf0-e88a-4291-b59c-dd0602a7d144" providerId="ADAL" clId="{E8CDD646-AC69-41F6-AACE-78278C645037}" dt="2024-07-14T18:17:20.017" v="9" actId="478"/>
          <ac:picMkLst>
            <pc:docMk/>
            <pc:sldMk cId="104944415" sldId="257"/>
            <ac:picMk id="7" creationId="{FA744B41-AB48-3390-955E-BB41AA52FBA3}"/>
          </ac:picMkLst>
        </pc:picChg>
        <pc:picChg chg="add mod">
          <ac:chgData name="Ивелина Й. Иванова" userId="17ff2cf0-e88a-4291-b59c-dd0602a7d144" providerId="ADAL" clId="{E8CDD646-AC69-41F6-AACE-78278C645037}" dt="2024-07-14T18:21:07.752" v="38" actId="1076"/>
          <ac:picMkLst>
            <pc:docMk/>
            <pc:sldMk cId="104944415" sldId="257"/>
            <ac:picMk id="17" creationId="{41CAF89F-7CE4-1B7F-2ECC-173E982199E7}"/>
          </ac:picMkLst>
        </pc:picChg>
        <pc:picChg chg="add mod">
          <ac:chgData name="Ивелина Й. Иванова" userId="17ff2cf0-e88a-4291-b59c-dd0602a7d144" providerId="ADAL" clId="{E8CDD646-AC69-41F6-AACE-78278C645037}" dt="2024-07-14T18:21:10.224" v="39" actId="1076"/>
          <ac:picMkLst>
            <pc:docMk/>
            <pc:sldMk cId="104944415" sldId="257"/>
            <ac:picMk id="18" creationId="{AA4C87A6-1F23-0F16-83CF-AC8CDDC8A77D}"/>
          </ac:picMkLst>
        </pc:picChg>
      </pc:sldChg>
      <pc:sldChg chg="addSp delSp modSp mod">
        <pc:chgData name="Ивелина Й. Иванова" userId="17ff2cf0-e88a-4291-b59c-dd0602a7d144" providerId="ADAL" clId="{E8CDD646-AC69-41F6-AACE-78278C645037}" dt="2024-07-15T11:53:10.315" v="461" actId="20577"/>
        <pc:sldMkLst>
          <pc:docMk/>
          <pc:sldMk cId="1235263806" sldId="258"/>
        </pc:sldMkLst>
        <pc:spChg chg="add mod">
          <ac:chgData name="Ивелина Й. Иванова" userId="17ff2cf0-e88a-4291-b59c-dd0602a7d144" providerId="ADAL" clId="{E8CDD646-AC69-41F6-AACE-78278C645037}" dt="2024-07-14T18:21:55.967" v="41" actId="1076"/>
          <ac:spMkLst>
            <pc:docMk/>
            <pc:sldMk cId="1235263806" sldId="258"/>
            <ac:spMk id="4" creationId="{C8FB9FDC-A087-1FD4-06AA-08FAB76285DB}"/>
          </ac:spMkLst>
        </pc:spChg>
        <pc:spChg chg="add del mod">
          <ac:chgData name="Ивелина Й. Иванова" userId="17ff2cf0-e88a-4291-b59c-dd0602a7d144" providerId="ADAL" clId="{E8CDD646-AC69-41F6-AACE-78278C645037}" dt="2024-07-14T18:22:47.391" v="46" actId="478"/>
          <ac:spMkLst>
            <pc:docMk/>
            <pc:sldMk cId="1235263806" sldId="258"/>
            <ac:spMk id="7" creationId="{AAB78AE0-593B-FD81-0D08-D789FBEA9BF8}"/>
          </ac:spMkLst>
        </pc:spChg>
        <pc:spChg chg="add mod">
          <ac:chgData name="Ивелина Й. Иванова" userId="17ff2cf0-e88a-4291-b59c-dd0602a7d144" providerId="ADAL" clId="{E8CDD646-AC69-41F6-AACE-78278C645037}" dt="2024-07-15T11:53:10.315" v="461" actId="20577"/>
          <ac:spMkLst>
            <pc:docMk/>
            <pc:sldMk cId="1235263806" sldId="258"/>
            <ac:spMk id="11" creationId="{8556C893-0FDC-5172-64F9-7057E15510AA}"/>
          </ac:spMkLst>
        </pc:spChg>
        <pc:picChg chg="mod">
          <ac:chgData name="Ивелина Й. Иванова" userId="17ff2cf0-e88a-4291-b59c-dd0602a7d144" providerId="ADAL" clId="{E8CDD646-AC69-41F6-AACE-78278C645037}" dt="2024-07-14T18:41:49.464" v="376" actId="1076"/>
          <ac:picMkLst>
            <pc:docMk/>
            <pc:sldMk cId="1235263806" sldId="258"/>
            <ac:picMk id="3" creationId="{4E5F555D-FBAB-1C94-390E-69FE53424C05}"/>
          </ac:picMkLst>
        </pc:picChg>
        <pc:picChg chg="add mod">
          <ac:chgData name="Ивелина Й. Иванова" userId="17ff2cf0-e88a-4291-b59c-dd0602a7d144" providerId="ADAL" clId="{E8CDD646-AC69-41F6-AACE-78278C645037}" dt="2024-07-14T18:23:28.377" v="53" actId="14100"/>
          <ac:picMkLst>
            <pc:docMk/>
            <pc:sldMk cId="1235263806" sldId="258"/>
            <ac:picMk id="5" creationId="{D1F5921A-103E-4630-302A-CD48105F4C04}"/>
          </ac:picMkLst>
        </pc:picChg>
        <pc:picChg chg="add mod">
          <ac:chgData name="Ивелина Й. Иванова" userId="17ff2cf0-e88a-4291-b59c-dd0602a7d144" providerId="ADAL" clId="{E8CDD646-AC69-41F6-AACE-78278C645037}" dt="2024-07-14T18:23:05.967" v="49" actId="1076"/>
          <ac:picMkLst>
            <pc:docMk/>
            <pc:sldMk cId="1235263806" sldId="258"/>
            <ac:picMk id="9" creationId="{C140CC56-B505-7903-1650-144DCAE0C6BB}"/>
          </ac:picMkLst>
        </pc:picChg>
      </pc:sldChg>
      <pc:sldChg chg="addSp delSp modSp mod setBg">
        <pc:chgData name="Ивелина Й. Иванова" userId="17ff2cf0-e88a-4291-b59c-dd0602a7d144" providerId="ADAL" clId="{E8CDD646-AC69-41F6-AACE-78278C645037}" dt="2024-07-15T11:55:03.766" v="466" actId="1076"/>
        <pc:sldMkLst>
          <pc:docMk/>
          <pc:sldMk cId="193377353" sldId="259"/>
        </pc:sldMkLst>
        <pc:spChg chg="add mod">
          <ac:chgData name="Ивелина Й. Иванова" userId="17ff2cf0-e88a-4291-b59c-dd0602a7d144" providerId="ADAL" clId="{E8CDD646-AC69-41F6-AACE-78278C645037}" dt="2024-07-14T18:24:56.576" v="64" actId="1076"/>
          <ac:spMkLst>
            <pc:docMk/>
            <pc:sldMk cId="193377353" sldId="259"/>
            <ac:spMk id="6" creationId="{1488418D-D4FC-8156-0C4C-4E1E7B6A0BD7}"/>
          </ac:spMkLst>
        </pc:spChg>
        <pc:spChg chg="add del mod">
          <ac:chgData name="Ивелина Й. Иванова" userId="17ff2cf0-e88a-4291-b59c-dd0602a7d144" providerId="ADAL" clId="{E8CDD646-AC69-41F6-AACE-78278C645037}" dt="2024-07-14T18:26:20.553" v="74"/>
          <ac:spMkLst>
            <pc:docMk/>
            <pc:sldMk cId="193377353" sldId="259"/>
            <ac:spMk id="8" creationId="{B475F3DD-D224-21F2-117F-3BF43D738DD8}"/>
          </ac:spMkLst>
        </pc:spChg>
        <pc:spChg chg="add del">
          <ac:chgData name="Ивелина Й. Иванова" userId="17ff2cf0-e88a-4291-b59c-dd0602a7d144" providerId="ADAL" clId="{E8CDD646-AC69-41F6-AACE-78278C645037}" dt="2024-07-14T18:26:20.543" v="72" actId="22"/>
          <ac:spMkLst>
            <pc:docMk/>
            <pc:sldMk cId="193377353" sldId="259"/>
            <ac:spMk id="10" creationId="{7E89F89C-5389-7DED-7DD0-628E2BBE6E8F}"/>
          </ac:spMkLst>
        </pc:spChg>
        <pc:spChg chg="add mod">
          <ac:chgData name="Ивелина Й. Иванова" userId="17ff2cf0-e88a-4291-b59c-dd0602a7d144" providerId="ADAL" clId="{E8CDD646-AC69-41F6-AACE-78278C645037}" dt="2024-07-14T18:33:08.185" v="322" actId="20577"/>
          <ac:spMkLst>
            <pc:docMk/>
            <pc:sldMk cId="193377353" sldId="259"/>
            <ac:spMk id="11" creationId="{2A3B464C-47AF-09C6-6BE3-C59F0CC44A6F}"/>
          </ac:spMkLst>
        </pc:spChg>
        <pc:spChg chg="add mod">
          <ac:chgData name="Ивелина Й. Иванова" userId="17ff2cf0-e88a-4291-b59c-dd0602a7d144" providerId="ADAL" clId="{E8CDD646-AC69-41F6-AACE-78278C645037}" dt="2024-07-15T11:52:56.452" v="457" actId="20577"/>
          <ac:spMkLst>
            <pc:docMk/>
            <pc:sldMk cId="193377353" sldId="259"/>
            <ac:spMk id="13" creationId="{84B1F880-4521-2C9D-F5D8-35D504D6E248}"/>
          </ac:spMkLst>
        </pc:spChg>
        <pc:picChg chg="add mod">
          <ac:chgData name="Ивелина Й. Иванова" userId="17ff2cf0-e88a-4291-b59c-dd0602a7d144" providerId="ADAL" clId="{E8CDD646-AC69-41F6-AACE-78278C645037}" dt="2024-07-14T18:24:20.760" v="59" actId="1076"/>
          <ac:picMkLst>
            <pc:docMk/>
            <pc:sldMk cId="193377353" sldId="259"/>
            <ac:picMk id="2" creationId="{5CC90197-6610-0C75-8D89-A97B2C1AC2CD}"/>
          </ac:picMkLst>
        </pc:picChg>
        <pc:picChg chg="mod ord">
          <ac:chgData name="Ивелина Й. Иванова" userId="17ff2cf0-e88a-4291-b59c-dd0602a7d144" providerId="ADAL" clId="{E8CDD646-AC69-41F6-AACE-78278C645037}" dt="2024-07-14T18:24:17.164" v="58" actId="26606"/>
          <ac:picMkLst>
            <pc:docMk/>
            <pc:sldMk cId="193377353" sldId="259"/>
            <ac:picMk id="3" creationId="{E22E7CF8-795D-B3DB-1AD6-0EECE6003FC4}"/>
          </ac:picMkLst>
        </pc:picChg>
        <pc:picChg chg="add mod">
          <ac:chgData name="Ивелина Й. Иванова" userId="17ff2cf0-e88a-4291-b59c-dd0602a7d144" providerId="ADAL" clId="{E8CDD646-AC69-41F6-AACE-78278C645037}" dt="2024-07-15T11:55:03.766" v="466" actId="1076"/>
          <ac:picMkLst>
            <pc:docMk/>
            <pc:sldMk cId="193377353" sldId="259"/>
            <ac:picMk id="4" creationId="{7A8232CB-065B-66F5-AA01-8967B127EF04}"/>
          </ac:picMkLst>
        </pc:picChg>
      </pc:sldChg>
      <pc:sldChg chg="addSp modSp mod">
        <pc:chgData name="Ивелина Й. Иванова" userId="17ff2cf0-e88a-4291-b59c-dd0602a7d144" providerId="ADAL" clId="{E8CDD646-AC69-41F6-AACE-78278C645037}" dt="2024-07-15T11:52:43.989" v="453" actId="20577"/>
        <pc:sldMkLst>
          <pc:docMk/>
          <pc:sldMk cId="225484757" sldId="260"/>
        </pc:sldMkLst>
        <pc:spChg chg="add mod">
          <ac:chgData name="Ивелина Й. Иванова" userId="17ff2cf0-e88a-4291-b59c-dd0602a7d144" providerId="ADAL" clId="{E8CDD646-AC69-41F6-AACE-78278C645037}" dt="2024-07-14T18:34:34.919" v="328" actId="1076"/>
          <ac:spMkLst>
            <pc:docMk/>
            <pc:sldMk cId="225484757" sldId="260"/>
            <ac:spMk id="4" creationId="{B1BC2C1A-3F99-AAF3-E68A-CE58CC95E3F5}"/>
          </ac:spMkLst>
        </pc:spChg>
        <pc:spChg chg="add mod">
          <ac:chgData name="Ивелина Й. Иванова" userId="17ff2cf0-e88a-4291-b59c-dd0602a7d144" providerId="ADAL" clId="{E8CDD646-AC69-41F6-AACE-78278C645037}" dt="2024-07-14T18:34:28.316" v="327" actId="1076"/>
          <ac:spMkLst>
            <pc:docMk/>
            <pc:sldMk cId="225484757" sldId="260"/>
            <ac:spMk id="6" creationId="{96918FAB-0AD2-B656-E6AB-C9668A4EB400}"/>
          </ac:spMkLst>
        </pc:spChg>
        <pc:spChg chg="add mod">
          <ac:chgData name="Ивелина Й. Иванова" userId="17ff2cf0-e88a-4291-b59c-dd0602a7d144" providerId="ADAL" clId="{E8CDD646-AC69-41F6-AACE-78278C645037}" dt="2024-07-15T11:52:43.989" v="453" actId="20577"/>
          <ac:spMkLst>
            <pc:docMk/>
            <pc:sldMk cId="225484757" sldId="260"/>
            <ac:spMk id="8" creationId="{B9B78C9F-23E6-CED7-1C1E-67F2302A4F57}"/>
          </ac:spMkLst>
        </pc:spChg>
      </pc:sldChg>
      <pc:sldChg chg="addSp modSp mod">
        <pc:chgData name="Ивелина Й. Иванова" userId="17ff2cf0-e88a-4291-b59c-dd0602a7d144" providerId="ADAL" clId="{E8CDD646-AC69-41F6-AACE-78278C645037}" dt="2024-07-15T11:52:29.948" v="449" actId="20577"/>
        <pc:sldMkLst>
          <pc:docMk/>
          <pc:sldMk cId="1612200667" sldId="261"/>
        </pc:sldMkLst>
        <pc:spChg chg="add mod">
          <ac:chgData name="Ивелина Й. Иванова" userId="17ff2cf0-e88a-4291-b59c-dd0602a7d144" providerId="ADAL" clId="{E8CDD646-AC69-41F6-AACE-78278C645037}" dt="2024-07-15T11:52:29.948" v="449" actId="20577"/>
          <ac:spMkLst>
            <pc:docMk/>
            <pc:sldMk cId="1612200667" sldId="261"/>
            <ac:spMk id="4" creationId="{B9F81434-6C34-209C-6113-EFED43ABD6BA}"/>
          </ac:spMkLst>
        </pc:spChg>
      </pc:sldChg>
      <pc:sldChg chg="addSp modSp mod">
        <pc:chgData name="Ивелина Й. Иванова" userId="17ff2cf0-e88a-4291-b59c-dd0602a7d144" providerId="ADAL" clId="{E8CDD646-AC69-41F6-AACE-78278C645037}" dt="2024-07-15T11:52:17.845" v="445" actId="20577"/>
        <pc:sldMkLst>
          <pc:docMk/>
          <pc:sldMk cId="2465799971" sldId="262"/>
        </pc:sldMkLst>
        <pc:spChg chg="add mod">
          <ac:chgData name="Ивелина Й. Иванова" userId="17ff2cf0-e88a-4291-b59c-dd0602a7d144" providerId="ADAL" clId="{E8CDD646-AC69-41F6-AACE-78278C645037}" dt="2024-07-14T18:40:33.504" v="364" actId="1076"/>
          <ac:spMkLst>
            <pc:docMk/>
            <pc:sldMk cId="2465799971" sldId="262"/>
            <ac:spMk id="4" creationId="{38B965B5-BFE7-25C5-BDFB-411D1B6F278E}"/>
          </ac:spMkLst>
        </pc:spChg>
        <pc:spChg chg="add mod">
          <ac:chgData name="Ивелина Й. Иванова" userId="17ff2cf0-e88a-4291-b59c-dd0602a7d144" providerId="ADAL" clId="{E8CDD646-AC69-41F6-AACE-78278C645037}" dt="2024-07-14T18:40:30.316" v="363" actId="1076"/>
          <ac:spMkLst>
            <pc:docMk/>
            <pc:sldMk cId="2465799971" sldId="262"/>
            <ac:spMk id="6" creationId="{E1257685-C216-0AE7-3959-6497E49DEF87}"/>
          </ac:spMkLst>
        </pc:spChg>
        <pc:spChg chg="add mod">
          <ac:chgData name="Ивелина Й. Иванова" userId="17ff2cf0-e88a-4291-b59c-dd0602a7d144" providerId="ADAL" clId="{E8CDD646-AC69-41F6-AACE-78278C645037}" dt="2024-07-15T11:52:17.845" v="445" actId="20577"/>
          <ac:spMkLst>
            <pc:docMk/>
            <pc:sldMk cId="2465799971" sldId="262"/>
            <ac:spMk id="8" creationId="{B1C1975F-1FD0-0BFC-9036-BEC64C5656F3}"/>
          </ac:spMkLst>
        </pc:spChg>
        <pc:picChg chg="mod">
          <ac:chgData name="Ивелина Й. Иванова" userId="17ff2cf0-e88a-4291-b59c-dd0602a7d144" providerId="ADAL" clId="{E8CDD646-AC69-41F6-AACE-78278C645037}" dt="2024-07-14T18:43:04.320" v="390" actId="1076"/>
          <ac:picMkLst>
            <pc:docMk/>
            <pc:sldMk cId="2465799971" sldId="262"/>
            <ac:picMk id="3" creationId="{D9B877A9-033E-6719-4BFF-76E40AA99A07}"/>
          </ac:picMkLst>
        </pc:picChg>
      </pc:sldChg>
      <pc:sldChg chg="addSp modSp mod">
        <pc:chgData name="Ивелина Й. Иванова" userId="17ff2cf0-e88a-4291-b59c-dd0602a7d144" providerId="ADAL" clId="{E8CDD646-AC69-41F6-AACE-78278C645037}" dt="2024-07-15T11:52:06.747" v="441" actId="20577"/>
        <pc:sldMkLst>
          <pc:docMk/>
          <pc:sldMk cId="3466791106" sldId="263"/>
        </pc:sldMkLst>
        <pc:spChg chg="add mod">
          <ac:chgData name="Ивелина Й. Иванова" userId="17ff2cf0-e88a-4291-b59c-dd0602a7d144" providerId="ADAL" clId="{E8CDD646-AC69-41F6-AACE-78278C645037}" dt="2024-07-14T18:40:18.556" v="362" actId="20577"/>
          <ac:spMkLst>
            <pc:docMk/>
            <pc:sldMk cId="3466791106" sldId="263"/>
            <ac:spMk id="4" creationId="{45C26C25-875D-0544-55DC-23CC34D9FA38}"/>
          </ac:spMkLst>
        </pc:spChg>
        <pc:spChg chg="add mod">
          <ac:chgData name="Ивелина Й. Иванова" userId="17ff2cf0-e88a-4291-b59c-dd0602a7d144" providerId="ADAL" clId="{E8CDD646-AC69-41F6-AACE-78278C645037}" dt="2024-07-14T18:40:08.493" v="360" actId="1076"/>
          <ac:spMkLst>
            <pc:docMk/>
            <pc:sldMk cId="3466791106" sldId="263"/>
            <ac:spMk id="6" creationId="{138FEC8E-D5B1-965A-18DE-24EDDD11C643}"/>
          </ac:spMkLst>
        </pc:spChg>
        <pc:spChg chg="add mod">
          <ac:chgData name="Ивелина Й. Иванова" userId="17ff2cf0-e88a-4291-b59c-dd0602a7d144" providerId="ADAL" clId="{E8CDD646-AC69-41F6-AACE-78278C645037}" dt="2024-07-15T11:52:06.747" v="441" actId="20577"/>
          <ac:spMkLst>
            <pc:docMk/>
            <pc:sldMk cId="3466791106" sldId="263"/>
            <ac:spMk id="8" creationId="{94E39808-F82B-E284-AE4B-0D0EAE72BB6F}"/>
          </ac:spMkLst>
        </pc:spChg>
      </pc:sldChg>
      <pc:sldChg chg="addSp modSp mod">
        <pc:chgData name="Ивелина Й. Иванова" userId="17ff2cf0-e88a-4291-b59c-dd0602a7d144" providerId="ADAL" clId="{E8CDD646-AC69-41F6-AACE-78278C645037}" dt="2024-07-15T11:51:54.997" v="437" actId="20577"/>
        <pc:sldMkLst>
          <pc:docMk/>
          <pc:sldMk cId="2053863096" sldId="264"/>
        </pc:sldMkLst>
        <pc:spChg chg="add mod">
          <ac:chgData name="Ивелина Й. Иванова" userId="17ff2cf0-e88a-4291-b59c-dd0602a7d144" providerId="ADAL" clId="{E8CDD646-AC69-41F6-AACE-78278C645037}" dt="2024-07-14T18:39:48.909" v="357" actId="1076"/>
          <ac:spMkLst>
            <pc:docMk/>
            <pc:sldMk cId="2053863096" sldId="264"/>
            <ac:spMk id="4" creationId="{41A4C1E8-350E-F397-CBCA-B9EA6B89F0AE}"/>
          </ac:spMkLst>
        </pc:spChg>
        <pc:spChg chg="add mod">
          <ac:chgData name="Ивелина Й. Иванова" userId="17ff2cf0-e88a-4291-b59c-dd0602a7d144" providerId="ADAL" clId="{E8CDD646-AC69-41F6-AACE-78278C645037}" dt="2024-07-14T18:39:39.916" v="354" actId="1076"/>
          <ac:spMkLst>
            <pc:docMk/>
            <pc:sldMk cId="2053863096" sldId="264"/>
            <ac:spMk id="6" creationId="{02C688EF-1F03-A07B-4479-D91C493800AB}"/>
          </ac:spMkLst>
        </pc:spChg>
        <pc:spChg chg="add mod">
          <ac:chgData name="Ивелина Й. Иванова" userId="17ff2cf0-e88a-4291-b59c-dd0602a7d144" providerId="ADAL" clId="{E8CDD646-AC69-41F6-AACE-78278C645037}" dt="2024-07-15T11:51:54.997" v="437" actId="20577"/>
          <ac:spMkLst>
            <pc:docMk/>
            <pc:sldMk cId="2053863096" sldId="264"/>
            <ac:spMk id="8" creationId="{16F95EA9-A01E-8B57-66AA-3EAB07FE8AAF}"/>
          </ac:spMkLst>
        </pc:spChg>
        <pc:picChg chg="mod">
          <ac:chgData name="Ивелина Й. Иванова" userId="17ff2cf0-e88a-4291-b59c-dd0602a7d144" providerId="ADAL" clId="{E8CDD646-AC69-41F6-AACE-78278C645037}" dt="2024-07-14T18:43:43.790" v="399" actId="1076"/>
          <ac:picMkLst>
            <pc:docMk/>
            <pc:sldMk cId="2053863096" sldId="264"/>
            <ac:picMk id="3" creationId="{3CEBBDB0-D1A7-D644-46F0-86702DFAD1F9}"/>
          </ac:picMkLst>
        </pc:picChg>
      </pc:sldChg>
      <pc:sldChg chg="addSp modSp mod">
        <pc:chgData name="Ивелина Й. Иванова" userId="17ff2cf0-e88a-4291-b59c-dd0602a7d144" providerId="ADAL" clId="{E8CDD646-AC69-41F6-AACE-78278C645037}" dt="2024-07-15T11:51:42.562" v="433" actId="20577"/>
        <pc:sldMkLst>
          <pc:docMk/>
          <pc:sldMk cId="1550061076" sldId="265"/>
        </pc:sldMkLst>
        <pc:spChg chg="add mod">
          <ac:chgData name="Ивелина Й. Иванова" userId="17ff2cf0-e88a-4291-b59c-dd0602a7d144" providerId="ADAL" clId="{E8CDD646-AC69-41F6-AACE-78278C645037}" dt="2024-07-15T11:51:42.562" v="433" actId="20577"/>
          <ac:spMkLst>
            <pc:docMk/>
            <pc:sldMk cId="1550061076" sldId="265"/>
            <ac:spMk id="4" creationId="{A7ACD472-806D-94A8-7CE9-B8B319613220}"/>
          </ac:spMkLst>
        </pc:spChg>
      </pc:sldChg>
      <pc:sldChg chg="addSp modSp mod">
        <pc:chgData name="Ивелина Й. Иванова" userId="17ff2cf0-e88a-4291-b59c-dd0602a7d144" providerId="ADAL" clId="{E8CDD646-AC69-41F6-AACE-78278C645037}" dt="2024-07-15T11:51:31.242" v="429" actId="20577"/>
        <pc:sldMkLst>
          <pc:docMk/>
          <pc:sldMk cId="1209020719" sldId="266"/>
        </pc:sldMkLst>
        <pc:spChg chg="add mod">
          <ac:chgData name="Ивелина Й. Иванова" userId="17ff2cf0-e88a-4291-b59c-dd0602a7d144" providerId="ADAL" clId="{E8CDD646-AC69-41F6-AACE-78278C645037}" dt="2024-07-14T18:39:32.259" v="353" actId="1076"/>
          <ac:spMkLst>
            <pc:docMk/>
            <pc:sldMk cId="1209020719" sldId="266"/>
            <ac:spMk id="4" creationId="{6C7246A8-AD55-C602-D5EF-9910365646FA}"/>
          </ac:spMkLst>
        </pc:spChg>
        <pc:spChg chg="add mod">
          <ac:chgData name="Ивелина Й. Иванова" userId="17ff2cf0-e88a-4291-b59c-dd0602a7d144" providerId="ADAL" clId="{E8CDD646-AC69-41F6-AACE-78278C645037}" dt="2024-07-15T11:51:31.242" v="429" actId="20577"/>
          <ac:spMkLst>
            <pc:docMk/>
            <pc:sldMk cId="1209020719" sldId="266"/>
            <ac:spMk id="6" creationId="{771FB9AB-7528-56A1-9E81-2714C6919957}"/>
          </ac:spMkLst>
        </pc:spChg>
      </pc:sldChg>
      <pc:sldChg chg="addSp modSp mod">
        <pc:chgData name="Ивелина Й. Иванова" userId="17ff2cf0-e88a-4291-b59c-dd0602a7d144" providerId="ADAL" clId="{E8CDD646-AC69-41F6-AACE-78278C645037}" dt="2024-07-15T11:51:20.063" v="425" actId="20577"/>
        <pc:sldMkLst>
          <pc:docMk/>
          <pc:sldMk cId="3154071511" sldId="267"/>
        </pc:sldMkLst>
        <pc:spChg chg="add mod">
          <ac:chgData name="Ивелина Й. Иванова" userId="17ff2cf0-e88a-4291-b59c-dd0602a7d144" providerId="ADAL" clId="{E8CDD646-AC69-41F6-AACE-78278C645037}" dt="2024-07-14T18:39:24.865" v="352" actId="1076"/>
          <ac:spMkLst>
            <pc:docMk/>
            <pc:sldMk cId="3154071511" sldId="267"/>
            <ac:spMk id="4" creationId="{C004D7F1-10CC-3950-A3A3-66B22AF30170}"/>
          </ac:spMkLst>
        </pc:spChg>
        <pc:spChg chg="add mod">
          <ac:chgData name="Ивелина Й. Иванова" userId="17ff2cf0-e88a-4291-b59c-dd0602a7d144" providerId="ADAL" clId="{E8CDD646-AC69-41F6-AACE-78278C645037}" dt="2024-07-14T18:39:18.887" v="351" actId="1076"/>
          <ac:spMkLst>
            <pc:docMk/>
            <pc:sldMk cId="3154071511" sldId="267"/>
            <ac:spMk id="6" creationId="{449870AE-6C94-4EB8-284F-319941E4E11F}"/>
          </ac:spMkLst>
        </pc:spChg>
        <pc:spChg chg="add mod">
          <ac:chgData name="Ивелина Й. Иванова" userId="17ff2cf0-e88a-4291-b59c-dd0602a7d144" providerId="ADAL" clId="{E8CDD646-AC69-41F6-AACE-78278C645037}" dt="2024-07-15T11:51:20.063" v="425" actId="20577"/>
          <ac:spMkLst>
            <pc:docMk/>
            <pc:sldMk cId="3154071511" sldId="267"/>
            <ac:spMk id="8" creationId="{2F65A7B1-060E-BC37-C1DC-BE6994FD3A2B}"/>
          </ac:spMkLst>
        </pc:spChg>
      </pc:sldChg>
      <pc:sldChg chg="addSp modSp mod">
        <pc:chgData name="Ивелина Й. Иванова" userId="17ff2cf0-e88a-4291-b59c-dd0602a7d144" providerId="ADAL" clId="{E8CDD646-AC69-41F6-AACE-78278C645037}" dt="2024-07-15T11:51:12.931" v="423" actId="20577"/>
        <pc:sldMkLst>
          <pc:docMk/>
          <pc:sldMk cId="2510913047" sldId="268"/>
        </pc:sldMkLst>
        <pc:spChg chg="add mod">
          <ac:chgData name="Ивелина Й. Иванова" userId="17ff2cf0-e88a-4291-b59c-dd0602a7d144" providerId="ADAL" clId="{E8CDD646-AC69-41F6-AACE-78278C645037}" dt="2024-07-14T18:39:01.795" v="349" actId="1076"/>
          <ac:spMkLst>
            <pc:docMk/>
            <pc:sldMk cId="2510913047" sldId="268"/>
            <ac:spMk id="4" creationId="{AFFFDCFF-A2EC-6E4A-DBBF-D53B0E2D9E0C}"/>
          </ac:spMkLst>
        </pc:spChg>
        <pc:spChg chg="add mod">
          <ac:chgData name="Ивелина Й. Иванова" userId="17ff2cf0-e88a-4291-b59c-dd0602a7d144" providerId="ADAL" clId="{E8CDD646-AC69-41F6-AACE-78278C645037}" dt="2024-07-14T18:39:05.836" v="350" actId="1076"/>
          <ac:spMkLst>
            <pc:docMk/>
            <pc:sldMk cId="2510913047" sldId="268"/>
            <ac:spMk id="6" creationId="{FAC05D6B-04C7-8281-A6C8-46F03F92D105}"/>
          </ac:spMkLst>
        </pc:spChg>
        <pc:spChg chg="add mod">
          <ac:chgData name="Ивелина Й. Иванова" userId="17ff2cf0-e88a-4291-b59c-dd0602a7d144" providerId="ADAL" clId="{E8CDD646-AC69-41F6-AACE-78278C645037}" dt="2024-07-14T18:46:41.472" v="417" actId="20577"/>
          <ac:spMkLst>
            <pc:docMk/>
            <pc:sldMk cId="2510913047" sldId="268"/>
            <ac:spMk id="8" creationId="{245CEAB9-6E3D-0DC7-6D51-6406E79C60F9}"/>
          </ac:spMkLst>
        </pc:spChg>
        <pc:spChg chg="add mod">
          <ac:chgData name="Ивелина Й. Иванова" userId="17ff2cf0-e88a-4291-b59c-dd0602a7d144" providerId="ADAL" clId="{E8CDD646-AC69-41F6-AACE-78278C645037}" dt="2024-07-15T11:51:12.931" v="423" actId="20577"/>
          <ac:spMkLst>
            <pc:docMk/>
            <pc:sldMk cId="2510913047" sldId="268"/>
            <ac:spMk id="10" creationId="{AE357772-C565-4F55-7149-F93C547353CA}"/>
          </ac:spMkLst>
        </pc:spChg>
        <pc:picChg chg="mod">
          <ac:chgData name="Ивелина Й. Иванова" userId="17ff2cf0-e88a-4291-b59c-dd0602a7d144" providerId="ADAL" clId="{E8CDD646-AC69-41F6-AACE-78278C645037}" dt="2024-07-14T18:44:47.304" v="412" actId="1076"/>
          <ac:picMkLst>
            <pc:docMk/>
            <pc:sldMk cId="2510913047" sldId="268"/>
            <ac:picMk id="3" creationId="{2D23C859-A11B-351A-7E76-58E5EF43A931}"/>
          </ac:picMkLst>
        </pc:picChg>
      </pc:sldChg>
      <pc:sldChg chg="modSp add del mod">
        <pc:chgData name="Ивелина Й. Иванова" userId="17ff2cf0-e88a-4291-b59c-dd0602a7d144" providerId="ADAL" clId="{E8CDD646-AC69-41F6-AACE-78278C645037}" dt="2024-07-14T18:33:43.415" v="323" actId="2696"/>
        <pc:sldMkLst>
          <pc:docMk/>
          <pc:sldMk cId="1611575226" sldId="269"/>
        </pc:sldMkLst>
        <pc:spChg chg="mod">
          <ac:chgData name="Ивелина Й. Иванова" userId="17ff2cf0-e88a-4291-b59c-dd0602a7d144" providerId="ADAL" clId="{E8CDD646-AC69-41F6-AACE-78278C645037}" dt="2024-07-14T18:28:41.908" v="120" actId="313"/>
          <ac:spMkLst>
            <pc:docMk/>
            <pc:sldMk cId="1611575226" sldId="269"/>
            <ac:spMk id="13" creationId="{530A20DE-4ABC-5BEF-7758-8595A867DF0B}"/>
          </ac:spMkLst>
        </pc:spChg>
      </pc:sldChg>
      <pc:sldChg chg="add del">
        <pc:chgData name="Ивелина Й. Иванова" userId="17ff2cf0-e88a-4291-b59c-dd0602a7d144" providerId="ADAL" clId="{E8CDD646-AC69-41F6-AACE-78278C645037}" dt="2024-07-14T18:33:48.330" v="324" actId="2696"/>
        <pc:sldMkLst>
          <pc:docMk/>
          <pc:sldMk cId="41004948" sldId="270"/>
        </pc:sldMkLst>
      </pc:sldChg>
      <pc:sldMasterChg chg="add del addSldLayout delSldLayout">
        <pc:chgData name="Ивелина Й. Иванова" userId="17ff2cf0-e88a-4291-b59c-dd0602a7d144" providerId="ADAL" clId="{E8CDD646-AC69-41F6-AACE-78278C645037}" dt="2024-07-14T18:33:48.330" v="324" actId="2696"/>
        <pc:sldMasterMkLst>
          <pc:docMk/>
          <pc:sldMasterMk cId="3030338472" sldId="2147483648"/>
        </pc:sldMasterMkLst>
        <pc:sldLayoutChg chg="add del">
          <pc:chgData name="Ивелина Й. Иванова" userId="17ff2cf0-e88a-4291-b59c-dd0602a7d144" providerId="ADAL" clId="{E8CDD646-AC69-41F6-AACE-78278C645037}" dt="2024-07-14T18:33:48.330" v="324" actId="2696"/>
          <pc:sldLayoutMkLst>
            <pc:docMk/>
            <pc:sldMasterMk cId="3030338472" sldId="2147483648"/>
            <pc:sldLayoutMk cId="1581355802" sldId="2147483655"/>
          </pc:sldLayoutMkLst>
        </pc:sldLayoutChg>
      </pc:sldMasterChg>
      <pc:sldMasterChg chg="replId modSldLayout">
        <pc:chgData name="Ивелина Й. Иванова" userId="17ff2cf0-e88a-4291-b59c-dd0602a7d144" providerId="ADAL" clId="{E8CDD646-AC69-41F6-AACE-78278C645037}" dt="2024-07-14T18:26:48.288" v="75" actId="27028"/>
        <pc:sldMasterMkLst>
          <pc:docMk/>
          <pc:sldMasterMk cId="74373358" sldId="2147483660"/>
        </pc:sldMasterMkLst>
        <pc:sldLayoutChg chg="replId">
          <pc:chgData name="Ивелина Й. Иванова" userId="17ff2cf0-e88a-4291-b59c-dd0602a7d144" providerId="ADAL" clId="{E8CDD646-AC69-41F6-AACE-78278C645037}" dt="2024-07-14T18:26:48.288" v="75" actId="27028"/>
          <pc:sldLayoutMkLst>
            <pc:docMk/>
            <pc:sldMasterMk cId="74373358" sldId="2147483660"/>
            <pc:sldLayoutMk cId="3924324988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8AE522-FB5F-C4E5-F839-18C97439D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0D15E19-0832-FA87-CFAB-D1AFAC7A9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23A0C8A-EE9E-EDA2-39C1-F9BF5441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A096B22-8E28-952C-8406-A8194718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C54CFA5-1024-54EC-76E3-48F89801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007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1E3AF1-AE00-9595-A4AB-0D80E78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56181CF-39AA-DDF9-968B-0E07D1E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FEDA518-2FCA-C007-2DDD-63A3A4C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6F97352-5985-A069-DFE5-92016440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889E752-BEE9-FA17-04F0-494A54CC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08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B52D8FC3-B4D0-4004-BD40-16CE338D3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128A72D-F59A-37E3-F1D8-3963AF155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250FFFB-938A-441B-0CC0-B0F6A345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AD3103C-499D-3F57-BC64-C1681F5D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37712A4-C609-DD3A-DA41-C4325BB4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462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1BA7774-AE60-BEBF-1832-C330DA3D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9B75725-6F86-FE9C-484A-A34EDE1D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6E507D7-35F9-5138-E3AF-71AD6D74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43F4496-7C1A-73D5-F909-D4DCF045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A11EF3B-2D4D-680D-F548-A310D857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39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0CA712-9532-8225-F769-CD3BC0BC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1E691E4-FC55-64C5-862F-BE3367265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7F2C5E5-47B8-0477-08E4-438543B2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C147BC3-9654-DCE2-9983-25BFD845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90C658A-F333-6D05-A130-D5DCB63A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097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0CAD0C-02E0-1B30-D079-241A604B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6C50816-45A1-67F4-6A4D-D858A6EC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186C2C1-8911-B5C9-ECBD-722871A2F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3DD4173-573C-9AEB-657F-4BA6F1CB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4BA50FF-71DF-3C8B-DAB7-19D90877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BC0A9D8-D791-44B6-B569-3940CEBB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510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CB7DB8A-22DA-92D2-0AA1-AF3DB1C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D57A4F9-3085-2113-C33E-BE42344D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95D2F10-43B1-632E-491F-56D8A994C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112F50D-DB64-AFB5-7ACB-34495A6A4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DC17FA50-0A67-DB01-4900-B3A431B58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535C2571-229F-848D-FF0D-CA5A7297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0A34C113-540B-7AE7-3F30-80F95B4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D510BC47-BED3-03AD-E99C-C1825F3C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14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37804E1-A1C8-CA08-3FAD-AB6167F8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1C3F6637-3068-A6D0-6D1F-DF9809DF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614A6EF0-9238-5C08-D481-6BD16D09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5DB32431-A526-8927-99BF-8642397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6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6F79E23C-DA70-F5F1-4F95-1D4B903E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D3BE7942-D4DA-CEAB-F931-AC77339D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86221F29-0E0E-67E3-5582-456E1E3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43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469930D-C584-A65E-C1E7-324F5FE1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E3B2062-8ED6-47F9-F442-A4998EE6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53E9275-7F95-759E-2EE2-5BADC566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BEB8E17-6D9F-6106-0A3C-3F6FAB0C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50217B9-2E8E-F86B-BDA1-AB51AF97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779E89D-98E6-1B4D-E099-4D2F1D3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99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2BED97C-ADCD-0AA8-EFDF-140F6ABE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882AD4E-0A9D-B614-9EE7-A8C84235E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17E3A97-D7DB-E219-5F67-436997F6C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189959D-7E33-CD5B-D771-640C9F63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53FA1ED-F15B-C076-F6E4-FDCD1BA1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157629C-9426-6563-7336-B0DF2C19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86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3B376C09-40FB-38BF-6838-280E8401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D735376-1530-C367-8F5A-48AC9E62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82C915E-4868-4F95-7989-9769ECC79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FD6AE-D64D-46BB-A5D9-97F186493D31}" type="datetimeFigureOut">
              <a:rPr lang="bg-BG" smtClean="0"/>
              <a:t>15.7.2024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F9B1C96-0996-AF6B-0CFF-A679A643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D3BE2A8-2613-FF9C-2662-258450434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3E0E4-F5EA-4A13-8710-2339EF1306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3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екранна снимка, дрехи, човек,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CAFDFB56-C8DA-F97F-3A44-ADF3E0BC7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14D79CE-1332-CAA0-9536-25FCCB4A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81" y="730649"/>
            <a:ext cx="2719052" cy="688908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0484E2D1-5DD3-383F-7D3F-6BDDDAFF5882}"/>
              </a:ext>
            </a:extLst>
          </p:cNvPr>
          <p:cNvSpPr txBox="1"/>
          <p:nvPr/>
        </p:nvSpPr>
        <p:spPr>
          <a:xfrm>
            <a:off x="409023" y="1796902"/>
            <a:ext cx="6286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ОБРАЗОВАНИЕТО ПРЕЗ ПАРАДИГМАТА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ХУМАНИЗМА И ИЗКУСТВЕНИЯ ИНТЕЛЕКТ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D190410A-196C-9634-E5A2-CA5909A68CE9}"/>
              </a:ext>
            </a:extLst>
          </p:cNvPr>
          <p:cNvSpPr txBox="1"/>
          <p:nvPr/>
        </p:nvSpPr>
        <p:spPr>
          <a:xfrm>
            <a:off x="409023" y="2822757"/>
            <a:ext cx="6286500" cy="1150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УМЕНИЯ ЗА ИНОВАЦИИ, ДИГИТАЛНИ РЕШЕНИЯ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 </a:t>
            </a:r>
            <a:r>
              <a:rPr kumimoji="0" lang="en-GB" sz="1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STEAM </a:t>
            </a:r>
            <a:r>
              <a:rPr kumimoji="0" lang="bg-BG" sz="1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ПРИЛОЖЕНИЕ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 НАЧАЛНОТО ОБРАЗОВАНИЕ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C1323C44-9CEE-BEF7-8E9B-877A2B8A32C4}"/>
              </a:ext>
            </a:extLst>
          </p:cNvPr>
          <p:cNvSpPr txBox="1"/>
          <p:nvPr/>
        </p:nvSpPr>
        <p:spPr>
          <a:xfrm>
            <a:off x="409023" y="4125543"/>
            <a:ext cx="62865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ИВЕЛИНА ИВАНОВА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СТАРШИ УЧИТЕЛ НАЧАЛЕН ЕТАП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ОУ „ЙОРДАН ЙОВКОВ“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ГР.ВАРНА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БЪЛГАРИЯ</a:t>
            </a:r>
            <a:endParaRPr lang="bg-BG" sz="1400" dirty="0"/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41CAF89F-7CE4-1B7F-2ECC-173E98219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1" y="4827333"/>
            <a:ext cx="616239" cy="641704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AA4C87A6-1F23-0F16-83CF-AC8CDDC8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81" y="5728203"/>
            <a:ext cx="701299" cy="442624"/>
          </a:xfrm>
          <a:prstGeom prst="rect">
            <a:avLst/>
          </a:prstGeom>
        </p:spPr>
      </p:pic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C7BB7C08-4DD3-3076-273D-7C0624A3178B}"/>
              </a:ext>
            </a:extLst>
          </p:cNvPr>
          <p:cNvSpPr txBox="1"/>
          <p:nvPr/>
        </p:nvSpPr>
        <p:spPr>
          <a:xfrm>
            <a:off x="409023" y="6449481"/>
            <a:ext cx="11071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4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екранна снимка,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B5E349A8-FACB-2129-F92A-3C46CAECE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C7246A8-AD55-C602-D5EF-9910365646FA}"/>
              </a:ext>
            </a:extLst>
          </p:cNvPr>
          <p:cNvSpPr txBox="1"/>
          <p:nvPr/>
        </p:nvSpPr>
        <p:spPr>
          <a:xfrm>
            <a:off x="4747057" y="621898"/>
            <a:ext cx="6760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E2841">
                        <a:lumMod val="50000"/>
                        <a:lumOff val="50000"/>
                        <a:shade val="30000"/>
                        <a:satMod val="115000"/>
                      </a:srgbClr>
                    </a:gs>
                    <a:gs pos="50000">
                      <a:srgbClr val="0E2841">
                        <a:lumMod val="50000"/>
                        <a:lumOff val="50000"/>
                        <a:shade val="67500"/>
                        <a:satMod val="115000"/>
                      </a:srgbClr>
                    </a:gs>
                    <a:gs pos="100000">
                      <a:srgbClr val="0E2841">
                        <a:lumMod val="50000"/>
                        <a:lumOff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МОСТ МЕЖДУ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E2841">
                        <a:lumMod val="50000"/>
                        <a:lumOff val="50000"/>
                        <a:shade val="30000"/>
                        <a:satMod val="115000"/>
                      </a:srgbClr>
                    </a:gs>
                    <a:gs pos="50000">
                      <a:srgbClr val="0E2841">
                        <a:lumMod val="50000"/>
                        <a:lumOff val="50000"/>
                        <a:shade val="67500"/>
                        <a:satMod val="115000"/>
                      </a:srgbClr>
                    </a:gs>
                    <a:gs pos="100000">
                      <a:srgbClr val="0E2841">
                        <a:lumMod val="50000"/>
                        <a:lumOff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ПРЕДМЕТИТЕ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E2841">
                      <a:lumMod val="50000"/>
                      <a:lumOff val="50000"/>
                      <a:shade val="30000"/>
                      <a:satMod val="115000"/>
                    </a:srgbClr>
                  </a:gs>
                  <a:gs pos="50000">
                    <a:srgbClr val="0E2841">
                      <a:lumMod val="50000"/>
                      <a:lumOff val="50000"/>
                      <a:shade val="67500"/>
                      <a:satMod val="115000"/>
                    </a:srgbClr>
                  </a:gs>
                  <a:gs pos="100000">
                    <a:srgbClr val="0E2841">
                      <a:lumMod val="50000"/>
                      <a:lumOff val="5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71FB9AB-7528-56A1-9E81-2714C6919957}"/>
              </a:ext>
            </a:extLst>
          </p:cNvPr>
          <p:cNvSpPr txBox="1"/>
          <p:nvPr/>
        </p:nvSpPr>
        <p:spPr>
          <a:xfrm>
            <a:off x="380114" y="6483629"/>
            <a:ext cx="9359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02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5F8B37FA-9DDE-DC4F-D634-05BB81E8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004D7F1-10CC-3950-A3A3-66B22AF30170}"/>
              </a:ext>
            </a:extLst>
          </p:cNvPr>
          <p:cNvSpPr txBox="1"/>
          <p:nvPr/>
        </p:nvSpPr>
        <p:spPr>
          <a:xfrm>
            <a:off x="898071" y="624690"/>
            <a:ext cx="676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ДИГИТАЛНА КНИЖКА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49870AE-6C94-4EB8-284F-319941E4E11F}"/>
              </a:ext>
            </a:extLst>
          </p:cNvPr>
          <p:cNvSpPr txBox="1"/>
          <p:nvPr/>
        </p:nvSpPr>
        <p:spPr>
          <a:xfrm>
            <a:off x="898071" y="1542580"/>
            <a:ext cx="67600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ED0E83">
                        <a:shade val="30000"/>
                        <a:satMod val="115000"/>
                      </a:srgbClr>
                    </a:gs>
                    <a:gs pos="50000">
                      <a:srgbClr val="ED0E83">
                        <a:shade val="67500"/>
                        <a:satMod val="115000"/>
                      </a:srgbClr>
                    </a:gs>
                    <a:gs pos="100000">
                      <a:srgbClr val="ED0E83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ВИТРИНА НА ИНОВАЦИИТЕ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2F65A7B1-060E-BC37-C1DC-BE6994FD3A2B}"/>
              </a:ext>
            </a:extLst>
          </p:cNvPr>
          <p:cNvSpPr txBox="1"/>
          <p:nvPr/>
        </p:nvSpPr>
        <p:spPr>
          <a:xfrm>
            <a:off x="390745" y="6451731"/>
            <a:ext cx="9196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7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екранна снимка, дрехи, изкуство&#10;&#10;Описанието е генерирано автоматично">
            <a:extLst>
              <a:ext uri="{FF2B5EF4-FFF2-40B4-BE49-F238E27FC236}">
                <a16:creationId xmlns:a16="http://schemas.microsoft.com/office/drawing/2014/main" id="{2D23C859-A11B-351A-7E76-58E5EF43A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FFFDCFF-A2EC-6E4A-DBBF-D53B0E2D9E0C}"/>
              </a:ext>
            </a:extLst>
          </p:cNvPr>
          <p:cNvSpPr txBox="1"/>
          <p:nvPr/>
        </p:nvSpPr>
        <p:spPr>
          <a:xfrm>
            <a:off x="612321" y="1322337"/>
            <a:ext cx="676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ОТВЪД КЛАСНАТА СТАЯ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FAC05D6B-04C7-8281-A6C8-46F03F92D105}"/>
              </a:ext>
            </a:extLst>
          </p:cNvPr>
          <p:cNvSpPr txBox="1"/>
          <p:nvPr/>
        </p:nvSpPr>
        <p:spPr>
          <a:xfrm>
            <a:off x="612321" y="2630227"/>
            <a:ext cx="6760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7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37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МЕЧТИТЕ БЕЗ ОБРАЗОВАНИЕ ИМАТ КРИЛЕ, НО НЯМАТ КРАКА!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245CEAB9-6E3D-0DC7-6D51-6406E79C60F9}"/>
              </a:ext>
            </a:extLst>
          </p:cNvPr>
          <p:cNvSpPr txBox="1"/>
          <p:nvPr/>
        </p:nvSpPr>
        <p:spPr>
          <a:xfrm>
            <a:off x="760911" y="5261558"/>
            <a:ext cx="6760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bg-BG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Изображението е </a:t>
            </a:r>
            <a:r>
              <a:rPr lang="bg-BG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създадено </a:t>
            </a:r>
            <a:r>
              <a:rPr lang="bg-BG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генератор  </a:t>
            </a:r>
            <a:endParaRPr lang="en-GB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defRPr/>
            </a:pPr>
            <a:r>
              <a:rPr lang="bg-BG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изкуствен </a:t>
            </a:r>
            <a:r>
              <a:rPr lang="bg-BG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</a:t>
            </a:r>
            <a:r>
              <a:rPr kumimoji="0" lang="bg-BG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ект</a:t>
            </a:r>
            <a:r>
              <a:rPr kumimoji="0" lang="bg-BG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AE357772-C565-4F55-7149-F93C547353CA}"/>
              </a:ext>
            </a:extLst>
          </p:cNvPr>
          <p:cNvSpPr txBox="1"/>
          <p:nvPr/>
        </p:nvSpPr>
        <p:spPr>
          <a:xfrm>
            <a:off x="422643" y="6441099"/>
            <a:ext cx="89978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9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4E5F555D-FBAB-1C94-390E-69FE53424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8FB9FDC-A087-1FD4-06AA-08FAB76285DB}"/>
              </a:ext>
            </a:extLst>
          </p:cNvPr>
          <p:cNvSpPr txBox="1"/>
          <p:nvPr/>
        </p:nvSpPr>
        <p:spPr>
          <a:xfrm>
            <a:off x="1847850" y="1015306"/>
            <a:ext cx="62865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КЛУБ „НЪРД МАНИАЦИ“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</a:t>
            </a:r>
            <a:r>
              <a:rPr kumimoji="0" lang="bg-BG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Тематично направление: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Дигитална креативност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</a:t>
            </a:r>
            <a:r>
              <a:rPr kumimoji="0" lang="bg-BG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Категория: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Дигитални умения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1F5921A-103E-4630-302A-CD48105F4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9" y="4997704"/>
            <a:ext cx="2311250" cy="1318036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C140CC56-B505-7903-1650-144DCAE0C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57" y="5479238"/>
            <a:ext cx="1956986" cy="451143"/>
          </a:xfrm>
          <a:prstGeom prst="rect">
            <a:avLst/>
          </a:prstGeom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8556C893-0FDC-5172-64F9-7057E15510AA}"/>
              </a:ext>
            </a:extLst>
          </p:cNvPr>
          <p:cNvSpPr txBox="1"/>
          <p:nvPr/>
        </p:nvSpPr>
        <p:spPr>
          <a:xfrm>
            <a:off x="443909" y="6448370"/>
            <a:ext cx="10316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6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екранна снимка, човек, текст, ръка&#10;&#10;Описанието е генерирано автоматично">
            <a:extLst>
              <a:ext uri="{FF2B5EF4-FFF2-40B4-BE49-F238E27FC236}">
                <a16:creationId xmlns:a16="http://schemas.microsoft.com/office/drawing/2014/main" id="{E22E7CF8-795D-B3DB-1AD6-0EECE600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CC90197-6610-0C75-8D89-A97B2C1A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780" y="4973147"/>
            <a:ext cx="2188654" cy="1249788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A8232CB-065B-66F5-AA01-8967B127E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48" y="5407394"/>
            <a:ext cx="1956986" cy="451143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1488418D-D4FC-8156-0C4C-4E1E7B6A0BD7}"/>
              </a:ext>
            </a:extLst>
          </p:cNvPr>
          <p:cNvSpPr txBox="1"/>
          <p:nvPr/>
        </p:nvSpPr>
        <p:spPr>
          <a:xfrm>
            <a:off x="6204448" y="1225034"/>
            <a:ext cx="62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ЦЕЛИ: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2A3B464C-47AF-09C6-6BE3-C59F0CC44A6F}"/>
              </a:ext>
            </a:extLst>
          </p:cNvPr>
          <p:cNvSpPr txBox="1"/>
          <p:nvPr/>
        </p:nvSpPr>
        <p:spPr>
          <a:xfrm>
            <a:off x="6204448" y="1701300"/>
            <a:ext cx="5545592" cy="249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g-BG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Формиране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усъвършенстване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ключови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дигитални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компетентности.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Развиване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основна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компютърна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грамотност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Формиране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комуникационни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умения – критично и системно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мислене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творчество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креативност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Изграждане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междуличностни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отношения, работа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екип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84B1F880-4521-2C9D-F5D8-35D504D6E248}"/>
              </a:ext>
            </a:extLst>
          </p:cNvPr>
          <p:cNvSpPr txBox="1"/>
          <p:nvPr/>
        </p:nvSpPr>
        <p:spPr>
          <a:xfrm>
            <a:off x="396062" y="6483757"/>
            <a:ext cx="9587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Детско изкуство, екранна снимка, човек, изкуство&#10;&#10;Описанието е генерирано автоматично">
            <a:extLst>
              <a:ext uri="{FF2B5EF4-FFF2-40B4-BE49-F238E27FC236}">
                <a16:creationId xmlns:a16="http://schemas.microsoft.com/office/drawing/2014/main" id="{137D9EEF-7FF9-ADB0-67BF-BFC54EEEF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1BC2C1A-3F99-AAF3-E68A-CE58CC95E3F5}"/>
              </a:ext>
            </a:extLst>
          </p:cNvPr>
          <p:cNvSpPr txBox="1"/>
          <p:nvPr/>
        </p:nvSpPr>
        <p:spPr>
          <a:xfrm>
            <a:off x="5950131" y="1959076"/>
            <a:ext cx="676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МОДУЛ: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PAINT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96918FAB-0AD2-B656-E6AB-C9668A4EB400}"/>
              </a:ext>
            </a:extLst>
          </p:cNvPr>
          <p:cNvSpPr txBox="1"/>
          <p:nvPr/>
        </p:nvSpPr>
        <p:spPr>
          <a:xfrm>
            <a:off x="5950131" y="3738644"/>
            <a:ext cx="6760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196AD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АРТИСТИЧНО</a:t>
            </a:r>
            <a:r>
              <a:rPr kumimoji="0" lang="bg-BG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AE153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bg-BG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85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ИЗРАЗЯВАНЕ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B9B78C9F-23E6-CED7-1C1E-67F2302A4F57}"/>
              </a:ext>
            </a:extLst>
          </p:cNvPr>
          <p:cNvSpPr txBox="1"/>
          <p:nvPr/>
        </p:nvSpPr>
        <p:spPr>
          <a:xfrm>
            <a:off x="417328" y="6483629"/>
            <a:ext cx="9205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03,09.2024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Човешко лице, човек, усмивка,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B40C1F43-8BC0-89A9-EFDA-0F05B7CA4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9F81434-6C34-209C-6113-EFED43ABD6BA}"/>
              </a:ext>
            </a:extLst>
          </p:cNvPr>
          <p:cNvSpPr txBox="1"/>
          <p:nvPr/>
        </p:nvSpPr>
        <p:spPr>
          <a:xfrm>
            <a:off x="454540" y="6483628"/>
            <a:ext cx="89233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20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D9B877A9-033E-6719-4BFF-76E40AA99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8B965B5-BFE7-25C5-BDFB-411D1B6F278E}"/>
              </a:ext>
            </a:extLst>
          </p:cNvPr>
          <p:cNvSpPr txBox="1"/>
          <p:nvPr/>
        </p:nvSpPr>
        <p:spPr>
          <a:xfrm>
            <a:off x="727950" y="1113788"/>
            <a:ext cx="676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МОДУЛ: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WORD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1257685-C216-0AE7-3959-6497E49DEF87}"/>
              </a:ext>
            </a:extLst>
          </p:cNvPr>
          <p:cNvSpPr txBox="1"/>
          <p:nvPr/>
        </p:nvSpPr>
        <p:spPr>
          <a:xfrm>
            <a:off x="727950" y="2219574"/>
            <a:ext cx="676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196AD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ДУМИТЕ ОЖИВЯВАТ</a:t>
            </a:r>
            <a:endParaRPr kumimoji="0" lang="bg-BG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854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B1C1975F-1FD0-0BFC-9036-BEC64C5656F3}"/>
              </a:ext>
            </a:extLst>
          </p:cNvPr>
          <p:cNvSpPr txBox="1"/>
          <p:nvPr/>
        </p:nvSpPr>
        <p:spPr>
          <a:xfrm>
            <a:off x="401378" y="6472996"/>
            <a:ext cx="9196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9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Онлайн реклама, Уебсайт&#10;&#10;Описанието е генерирано автоматично">
            <a:extLst>
              <a:ext uri="{FF2B5EF4-FFF2-40B4-BE49-F238E27FC236}">
                <a16:creationId xmlns:a16="http://schemas.microsoft.com/office/drawing/2014/main" id="{2A469184-E3F2-ED2E-0B58-F622B718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5C26C25-875D-0544-55DC-23CC34D9FA38}"/>
              </a:ext>
            </a:extLst>
          </p:cNvPr>
          <p:cNvSpPr txBox="1"/>
          <p:nvPr/>
        </p:nvSpPr>
        <p:spPr>
          <a:xfrm>
            <a:off x="5431972" y="1148202"/>
            <a:ext cx="6760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ЗАДАНИЕ</a:t>
            </a:r>
            <a:endParaRPr lang="bg-BG" dirty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138FEC8E-D5B1-965A-18DE-24EDDD11C643}"/>
              </a:ext>
            </a:extLst>
          </p:cNvPr>
          <p:cNvSpPr txBox="1"/>
          <p:nvPr/>
        </p:nvSpPr>
        <p:spPr>
          <a:xfrm>
            <a:off x="1674249" y="863377"/>
            <a:ext cx="944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ПРОЕКТ                                                                                   </a:t>
            </a:r>
            <a:r>
              <a:rPr kumimoji="0" lang="bg-BG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ПРОЕКТ</a:t>
            </a: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94E39808-F82B-E284-AE4B-0D0EAE72BB6F}"/>
              </a:ext>
            </a:extLst>
          </p:cNvPr>
          <p:cNvSpPr txBox="1"/>
          <p:nvPr/>
        </p:nvSpPr>
        <p:spPr>
          <a:xfrm>
            <a:off x="412011" y="6472997"/>
            <a:ext cx="9327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9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Човешко лице, усмивка, екранна снимка, човек&#10;&#10;Описанието е генерирано автоматично">
            <a:extLst>
              <a:ext uri="{FF2B5EF4-FFF2-40B4-BE49-F238E27FC236}">
                <a16:creationId xmlns:a16="http://schemas.microsoft.com/office/drawing/2014/main" id="{3CEBBDB0-D1A7-D644-46F0-86702DFAD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1A4C1E8-350E-F397-CBCA-B9EA6B89F0AE}"/>
              </a:ext>
            </a:extLst>
          </p:cNvPr>
          <p:cNvSpPr txBox="1"/>
          <p:nvPr/>
        </p:nvSpPr>
        <p:spPr>
          <a:xfrm>
            <a:off x="5257419" y="1145686"/>
            <a:ext cx="676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МОДУЛ: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POWERPOINT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02C688EF-1F03-A07B-4479-D91C493800AB}"/>
              </a:ext>
            </a:extLst>
          </p:cNvPr>
          <p:cNvSpPr txBox="1"/>
          <p:nvPr/>
        </p:nvSpPr>
        <p:spPr>
          <a:xfrm>
            <a:off x="4970340" y="3069772"/>
            <a:ext cx="6760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МАЛКИ ПРОФЕСОРИ,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ГОЛЕМИ ИДЕИ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6F95EA9-A01E-8B57-66AA-3EAB07FE8AAF}"/>
              </a:ext>
            </a:extLst>
          </p:cNvPr>
          <p:cNvSpPr txBox="1"/>
          <p:nvPr/>
        </p:nvSpPr>
        <p:spPr>
          <a:xfrm>
            <a:off x="397010" y="6462363"/>
            <a:ext cx="9720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6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Човешко лице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B0136369-C767-ED3E-8F9C-B0FD41FBE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7ACD472-806D-94A8-7CE9-B8B319613220}"/>
              </a:ext>
            </a:extLst>
          </p:cNvPr>
          <p:cNvSpPr txBox="1"/>
          <p:nvPr/>
        </p:nvSpPr>
        <p:spPr>
          <a:xfrm>
            <a:off x="433276" y="6504894"/>
            <a:ext cx="88276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02.-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03.09.2024                                                 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Ivelina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Ivanova_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Yordan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Yovkov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Primary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School_Varna</a:t>
            </a:r>
            <a:endParaRPr kumimoji="0" lang="bg-BG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61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316</Words>
  <Application>Microsoft Office PowerPoint</Application>
  <PresentationFormat>Широк екран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Verdana</vt:lpstr>
      <vt:lpstr>Wingdings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Ивелина Й. Иванова</dc:creator>
  <cp:lastModifiedBy>Ивелина Й. Иванова</cp:lastModifiedBy>
  <cp:revision>1</cp:revision>
  <dcterms:created xsi:type="dcterms:W3CDTF">2024-07-14T18:10:27Z</dcterms:created>
  <dcterms:modified xsi:type="dcterms:W3CDTF">2024-07-15T11:55:13Z</dcterms:modified>
</cp:coreProperties>
</file>