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FCA8-24F2-4A69-9A14-FB02F13BC4C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F503-D227-41A1-A51D-A4356B9F616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7380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2810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88009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7213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20297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884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3118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39466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92795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5890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18796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5201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120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9300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7696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75695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98976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4263D0-9194-45AE-B7E2-CFD8592A92A9}" type="datetimeFigureOut">
              <a:rPr lang="bg-BG" smtClean="0"/>
              <a:pPr/>
              <a:t>12.7.2024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301497-0014-47D0-A026-20AF6EDC61E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13582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37025" y="0"/>
            <a:ext cx="8579296" cy="5286388"/>
          </a:xfrm>
        </p:spPr>
        <p:txBody>
          <a:bodyPr>
            <a:noAutofit/>
          </a:bodyPr>
          <a:lstStyle/>
          <a:p>
            <a:r>
              <a:rPr lang="bg-BG" sz="3200" dirty="0"/>
              <a:t>  </a:t>
            </a:r>
            <a:br>
              <a:rPr lang="bg-BG" sz="3200" dirty="0"/>
            </a:br>
            <a:r>
              <a:rPr lang="bg-BG" sz="3200" dirty="0"/>
              <a:t/>
            </a:r>
            <a:br>
              <a:rPr lang="bg-BG" sz="3200" dirty="0"/>
            </a:b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</a:t>
            </a:r>
            <a:r>
              <a:rPr lang="bg-BG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02-03 септември 2024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bg-BG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bg-BG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Образованието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през парадигмата  на хуманизма</a:t>
            </a:r>
            <a:b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и изкуствения интелект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</a:t>
            </a:r>
            <a:b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</a:t>
            </a:r>
            <a:r>
              <a:rPr lang="bg-BG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община варна</a:t>
            </a:r>
            <a:endParaRPr lang="bg-BG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Контейнер за съдържание 5" descr="facebook_1709978608238_7172170116449741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138" y="172903"/>
            <a:ext cx="6120680" cy="1971600"/>
          </a:xfrm>
        </p:spPr>
      </p:pic>
      <p:sp>
        <p:nvSpPr>
          <p:cNvPr id="8" name="Текстово поле 7">
            <a:extLst>
              <a:ext uri="{FF2B5EF4-FFF2-40B4-BE49-F238E27FC236}">
                <a16:creationId xmlns="" xmlns:a16="http://schemas.microsoft.com/office/drawing/2014/main" id="{6F02ACD1-FE5F-1017-322A-E105DD302EC3}"/>
              </a:ext>
            </a:extLst>
          </p:cNvPr>
          <p:cNvSpPr txBox="1"/>
          <p:nvPr/>
        </p:nvSpPr>
        <p:spPr>
          <a:xfrm>
            <a:off x="451091" y="2518117"/>
            <a:ext cx="7879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Приложното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изкуство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предучилищна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възраст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или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светоусещането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детето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творец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Автор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старши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учител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Филипия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Стойчева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Петкова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ctr"/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ДГ 37“ПЛАМЪЧЕ“</a:t>
            </a:r>
          </a:p>
          <a:p>
            <a:pPr algn="ctr"/>
            <a:endParaRPr lang="bg-B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България гр.Варна </a:t>
            </a:r>
            <a:endParaRPr lang="bg-B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bg-BG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</a:t>
            </a: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Картина 8" descr="logo-text-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1" y="548642"/>
            <a:ext cx="2321169" cy="829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IMG_20240521_101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999" y="4157486"/>
            <a:ext cx="2177906" cy="2000241"/>
          </a:xfrm>
          <a:prstGeom prst="rect">
            <a:avLst/>
          </a:prstGeom>
        </p:spPr>
      </p:pic>
      <p:pic>
        <p:nvPicPr>
          <p:cNvPr id="4" name="Картина 3" descr="IMG_20240521_101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1061" y="285728"/>
            <a:ext cx="1364570" cy="1857388"/>
          </a:xfrm>
          <a:prstGeom prst="rect">
            <a:avLst/>
          </a:prstGeom>
        </p:spPr>
      </p:pic>
      <p:pic>
        <p:nvPicPr>
          <p:cNvPr id="5" name="Картина 4" descr="IMG_20240521_101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732" y="4509120"/>
            <a:ext cx="1468145" cy="2000240"/>
          </a:xfrm>
          <a:prstGeom prst="rect">
            <a:avLst/>
          </a:prstGeom>
        </p:spPr>
      </p:pic>
      <p:pic>
        <p:nvPicPr>
          <p:cNvPr id="6" name="Картина 5" descr="IMG_20240521_101936.jpg"/>
          <p:cNvPicPr>
            <a:picLocks noChangeAspect="1"/>
          </p:cNvPicPr>
          <p:nvPr/>
        </p:nvPicPr>
        <p:blipFill rotWithShape="1">
          <a:blip r:embed="rId5" cstate="print"/>
          <a:srcRect l="24564" r="23345"/>
          <a:stretch/>
        </p:blipFill>
        <p:spPr>
          <a:xfrm>
            <a:off x="676972" y="285728"/>
            <a:ext cx="927302" cy="2357454"/>
          </a:xfrm>
          <a:prstGeom prst="rect">
            <a:avLst/>
          </a:prstGeom>
        </p:spPr>
      </p:pic>
      <p:pic>
        <p:nvPicPr>
          <p:cNvPr id="7" name="Картина 6" descr="IMG_20240521_101939.jpg"/>
          <p:cNvPicPr>
            <a:picLocks noChangeAspect="1"/>
          </p:cNvPicPr>
          <p:nvPr/>
        </p:nvPicPr>
        <p:blipFill rotWithShape="1">
          <a:blip r:embed="rId6" cstate="print"/>
          <a:srcRect l="28336" r="19231"/>
          <a:stretch/>
        </p:blipFill>
        <p:spPr>
          <a:xfrm>
            <a:off x="1327462" y="2774408"/>
            <a:ext cx="698083" cy="1309183"/>
          </a:xfrm>
          <a:prstGeom prst="rect">
            <a:avLst/>
          </a:prstGeom>
        </p:spPr>
      </p:pic>
      <p:pic>
        <p:nvPicPr>
          <p:cNvPr id="8" name="Картина 7" descr="IMG_20240521_101946.jpg"/>
          <p:cNvPicPr>
            <a:picLocks noChangeAspect="1"/>
          </p:cNvPicPr>
          <p:nvPr/>
        </p:nvPicPr>
        <p:blipFill rotWithShape="1">
          <a:blip r:embed="rId7" cstate="print"/>
          <a:srcRect l="9809" r="21525"/>
          <a:stretch/>
        </p:blipFill>
        <p:spPr>
          <a:xfrm>
            <a:off x="6352541" y="2691322"/>
            <a:ext cx="1008112" cy="1643074"/>
          </a:xfrm>
          <a:prstGeom prst="rect">
            <a:avLst/>
          </a:prstGeom>
        </p:spPr>
      </p:pic>
      <p:pic>
        <p:nvPicPr>
          <p:cNvPr id="9" name="Картина 8" descr="IMG_20240521_101933.jpg"/>
          <p:cNvPicPr>
            <a:picLocks noChangeAspect="1"/>
          </p:cNvPicPr>
          <p:nvPr/>
        </p:nvPicPr>
        <p:blipFill rotWithShape="1">
          <a:blip r:embed="rId8" cstate="print"/>
          <a:srcRect l="20833" r="25000"/>
          <a:stretch/>
        </p:blipFill>
        <p:spPr>
          <a:xfrm>
            <a:off x="7236296" y="4605324"/>
            <a:ext cx="936104" cy="2000241"/>
          </a:xfrm>
          <a:prstGeom prst="rect">
            <a:avLst/>
          </a:prstGeom>
        </p:spPr>
      </p:pic>
      <p:pic>
        <p:nvPicPr>
          <p:cNvPr id="10" name="Картина 9" descr="IMG_20240521_1040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8205" y="191369"/>
            <a:ext cx="3168352" cy="2357430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2096086" y="2799471"/>
            <a:ext cx="41640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</a:t>
            </a:r>
            <a:r>
              <a:rPr lang="bg-BG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“Синя зона</a:t>
            </a:r>
            <a:r>
              <a:rPr lang="bg-BG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bg-BG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Рибки–рисуване върху</a:t>
            </a:r>
          </a:p>
          <a:p>
            <a:r>
              <a:rPr lang="bg-BG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керамика                                                                   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bg-BG" sz="1200" b="1" dirty="0">
              <a:solidFill>
                <a:schemeClr val="accent5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G_20240518_112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823" y="4773780"/>
            <a:ext cx="1568407" cy="1840272"/>
          </a:xfrm>
          <a:prstGeom prst="rect">
            <a:avLst/>
          </a:prstGeom>
        </p:spPr>
      </p:pic>
      <p:pic>
        <p:nvPicPr>
          <p:cNvPr id="3" name="Картина 2" descr="IMG_20240518_112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3211" y="1050344"/>
            <a:ext cx="2668565" cy="2122847"/>
          </a:xfrm>
          <a:prstGeom prst="rect">
            <a:avLst/>
          </a:prstGeom>
        </p:spPr>
      </p:pic>
      <p:pic>
        <p:nvPicPr>
          <p:cNvPr id="4" name="Картина 3" descr="IMG_20240518_112740.jpg"/>
          <p:cNvPicPr>
            <a:picLocks noChangeAspect="1"/>
          </p:cNvPicPr>
          <p:nvPr/>
        </p:nvPicPr>
        <p:blipFill rotWithShape="1">
          <a:blip r:embed="rId4" cstate="print"/>
          <a:srcRect t="13874" b="7550"/>
          <a:stretch/>
        </p:blipFill>
        <p:spPr>
          <a:xfrm>
            <a:off x="165702" y="94217"/>
            <a:ext cx="1901169" cy="1431610"/>
          </a:xfrm>
          <a:prstGeom prst="rect">
            <a:avLst/>
          </a:prstGeom>
        </p:spPr>
      </p:pic>
      <p:pic>
        <p:nvPicPr>
          <p:cNvPr id="5" name="Картина 4" descr="IMG_20240518_113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721184" y="3134345"/>
            <a:ext cx="1299263" cy="1603745"/>
          </a:xfrm>
          <a:prstGeom prst="rect">
            <a:avLst/>
          </a:prstGeom>
        </p:spPr>
      </p:pic>
      <p:pic>
        <p:nvPicPr>
          <p:cNvPr id="6" name="Картина 5" descr="IMG_20240518_1132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492254" y="3951213"/>
            <a:ext cx="1308212" cy="1564544"/>
          </a:xfrm>
          <a:prstGeom prst="rect">
            <a:avLst/>
          </a:prstGeom>
        </p:spPr>
      </p:pic>
      <p:pic>
        <p:nvPicPr>
          <p:cNvPr id="7" name="Картина 6" descr="IMG_20240518_113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57873" y="3934024"/>
            <a:ext cx="1308210" cy="1598924"/>
          </a:xfrm>
          <a:prstGeom prst="rect">
            <a:avLst/>
          </a:prstGeom>
        </p:spPr>
      </p:pic>
      <p:pic>
        <p:nvPicPr>
          <p:cNvPr id="8" name="Картина 7" descr="IMG_20240518_1133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7280902" y="198495"/>
            <a:ext cx="1785950" cy="1558841"/>
          </a:xfrm>
          <a:prstGeom prst="rect">
            <a:avLst/>
          </a:prstGeom>
        </p:spPr>
      </p:pic>
      <p:pic>
        <p:nvPicPr>
          <p:cNvPr id="9" name="Картина 8" descr="IMG_20240518_1135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4958" y="4907448"/>
            <a:ext cx="1365284" cy="1706604"/>
          </a:xfrm>
          <a:prstGeom prst="rect">
            <a:avLst/>
          </a:prstGeom>
        </p:spPr>
      </p:pic>
      <p:pic>
        <p:nvPicPr>
          <p:cNvPr id="10" name="Картина 9" descr="IMG_20240518_1136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44159" y="4839345"/>
            <a:ext cx="1328529" cy="1774707"/>
          </a:xfrm>
          <a:prstGeom prst="rect">
            <a:avLst/>
          </a:prstGeom>
        </p:spPr>
      </p:pic>
      <p:pic>
        <p:nvPicPr>
          <p:cNvPr id="11" name="Картина 10" descr="IMG_20240518_1139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3457" y="2134195"/>
            <a:ext cx="2146218" cy="1681880"/>
          </a:xfrm>
          <a:prstGeom prst="rect">
            <a:avLst/>
          </a:prstGeom>
        </p:spPr>
      </p:pic>
      <p:pic>
        <p:nvPicPr>
          <p:cNvPr id="14" name="Картина 13" descr="IMG_20240518_11391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2507" y="2071900"/>
            <a:ext cx="1888817" cy="1806470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2181324" y="651867"/>
            <a:ext cx="3929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/>
              <a:t>     </a:t>
            </a:r>
            <a:r>
              <a:rPr lang="bg-BG" sz="1600" b="1" dirty="0" smtClean="0"/>
              <a:t>    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АРТ АТЕЛИЕ  НА  ОТКРИТО</a:t>
            </a: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1907704" y="-28494"/>
            <a:ext cx="4669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bg-BG" sz="1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</a:p>
          <a:p>
            <a:r>
              <a:rPr lang="bg-BG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Втора </a:t>
            </a:r>
            <a:r>
              <a:rPr lang="bg-BG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група “Слънце”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="" xmlns:a16="http://schemas.microsoft.com/office/drawing/2014/main" id="{C0C9A479-168D-5DCB-33CF-D92B0505D4A6}"/>
              </a:ext>
            </a:extLst>
          </p:cNvPr>
          <p:cNvSpPr txBox="1"/>
          <p:nvPr/>
        </p:nvSpPr>
        <p:spPr>
          <a:xfrm>
            <a:off x="1384947" y="1277806"/>
            <a:ext cx="4580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b="1" dirty="0"/>
              <a:t> </a:t>
            </a:r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="" xmlns:a16="http://schemas.microsoft.com/office/drawing/2014/main" id="{3AF16F4E-5C0A-4AD3-ACCD-50059DFB96BF}"/>
              </a:ext>
            </a:extLst>
          </p:cNvPr>
          <p:cNvSpPr txBox="1"/>
          <p:nvPr/>
        </p:nvSpPr>
        <p:spPr>
          <a:xfrm>
            <a:off x="899592" y="68931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И така...ден, след ден – красота, хармония и единство!“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="" xmlns:a16="http://schemas.microsoft.com/office/drawing/2014/main" id="{773E70EB-4297-FE7B-A7A5-01A916E02B09}"/>
              </a:ext>
            </a:extLst>
          </p:cNvPr>
          <p:cNvSpPr txBox="1"/>
          <p:nvPr/>
        </p:nvSpPr>
        <p:spPr>
          <a:xfrm>
            <a:off x="2087724" y="486916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bg-B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БЛАГОДАРИМ </a:t>
            </a: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ВИ ЗА ВНИМАНИЕТО!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3E935915-5C1B-EB14-423A-1E2866EB46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0" t="3843" r="2750" b="5553"/>
          <a:stretch/>
        </p:blipFill>
        <p:spPr>
          <a:xfrm>
            <a:off x="414556" y="1855625"/>
            <a:ext cx="3869413" cy="1645383"/>
          </a:xfrm>
          <a:prstGeom prst="rect">
            <a:avLst/>
          </a:prstGeom>
        </p:spPr>
      </p:pic>
      <p:pic>
        <p:nvPicPr>
          <p:cNvPr id="7" name="Картина 6" descr="Картина, която съдържа на открито, човек, дрехи, небе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FAECC641-9334-E395-7420-22F0FBD56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479958" cy="1959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7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G_20231109_13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4944" y="1628800"/>
            <a:ext cx="3869052" cy="4572032"/>
          </a:xfrm>
          <a:prstGeom prst="rect">
            <a:avLst/>
          </a:prstGeom>
        </p:spPr>
      </p:pic>
      <p:pic>
        <p:nvPicPr>
          <p:cNvPr id="4" name="Картина 3" descr="IMG_20231109_131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7310" y="2564732"/>
            <a:ext cx="1608952" cy="1799154"/>
          </a:xfrm>
          <a:prstGeom prst="rect">
            <a:avLst/>
          </a:prstGeom>
        </p:spPr>
      </p:pic>
      <p:pic>
        <p:nvPicPr>
          <p:cNvPr id="5" name="Картина 4" descr="IMG_20231109_131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722" y="4797153"/>
            <a:ext cx="1638050" cy="1769094"/>
          </a:xfrm>
          <a:prstGeom prst="rect">
            <a:avLst/>
          </a:prstGeom>
        </p:spPr>
      </p:pic>
      <p:pic>
        <p:nvPicPr>
          <p:cNvPr id="6" name="Картина 5" descr="IMG_20231109_131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351065" y="151805"/>
            <a:ext cx="1385197" cy="1936185"/>
          </a:xfrm>
          <a:prstGeom prst="rect">
            <a:avLst/>
          </a:prstGeom>
        </p:spPr>
      </p:pic>
      <p:pic>
        <p:nvPicPr>
          <p:cNvPr id="7" name="Картина 6" descr="IMG_20231109_132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7310" y="4807387"/>
            <a:ext cx="1692705" cy="1680720"/>
          </a:xfrm>
          <a:prstGeom prst="rect">
            <a:avLst/>
          </a:prstGeom>
        </p:spPr>
      </p:pic>
      <p:pic>
        <p:nvPicPr>
          <p:cNvPr id="8" name="Картина 7" descr="IMG_20231109_132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165" y="2562992"/>
            <a:ext cx="1629587" cy="1787658"/>
          </a:xfrm>
          <a:prstGeom prst="rect">
            <a:avLst/>
          </a:prstGeom>
        </p:spPr>
      </p:pic>
      <p:pic>
        <p:nvPicPr>
          <p:cNvPr id="9" name="Картина 8" descr="IMG_20231109_1320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337" y="159443"/>
            <a:ext cx="1683279" cy="1846558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1928794" y="1"/>
            <a:ext cx="5500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US" sz="1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bg-BG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bg-BG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Национална програма </a:t>
            </a:r>
          </a:p>
          <a:p>
            <a:pPr algn="ctr"/>
            <a:r>
              <a:rPr lang="bg-BG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bg-BG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“Хубаво е в детската градина </a:t>
            </a:r>
            <a:r>
              <a:rPr lang="bg-BG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bg-BG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bg-BG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направление приложни изкуства </a:t>
            </a:r>
          </a:p>
          <a:p>
            <a:pPr algn="ctr"/>
            <a:r>
              <a:rPr lang="bg-BG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2023-2024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</a:t>
            </a:r>
            <a:r>
              <a:rPr lang="bg-BG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bg-BG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Пътят на светлината“</a:t>
            </a:r>
            <a:b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Играчка за елха“-рисуване на графичен лист“</a:t>
            </a: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bg-BG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Контейнер за съдържание 3" descr="IMG_20231211_103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94633" y="1156966"/>
            <a:ext cx="1333350" cy="1505310"/>
          </a:xfrm>
        </p:spPr>
      </p:pic>
      <p:pic>
        <p:nvPicPr>
          <p:cNvPr id="5" name="Картина 4" descr="IMG_20231211_103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576" y="1002753"/>
            <a:ext cx="1571636" cy="1837479"/>
          </a:xfrm>
          <a:prstGeom prst="rect">
            <a:avLst/>
          </a:prstGeom>
        </p:spPr>
      </p:pic>
      <p:pic>
        <p:nvPicPr>
          <p:cNvPr id="7" name="Картина 6" descr="IMG_20231211_103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4120" y="1002753"/>
            <a:ext cx="1500193" cy="1825841"/>
          </a:xfrm>
          <a:prstGeom prst="rect">
            <a:avLst/>
          </a:prstGeom>
        </p:spPr>
      </p:pic>
      <p:pic>
        <p:nvPicPr>
          <p:cNvPr id="19" name="Картина 18" descr="IMG_20240123_143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5" y="1201294"/>
            <a:ext cx="1336232" cy="1441888"/>
          </a:xfrm>
          <a:prstGeom prst="rect">
            <a:avLst/>
          </a:prstGeom>
        </p:spPr>
      </p:pic>
      <p:pic>
        <p:nvPicPr>
          <p:cNvPr id="8" name="Картина 7" descr="IMG_20240116_073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931014"/>
            <a:ext cx="1336232" cy="1357322"/>
          </a:xfrm>
          <a:prstGeom prst="rect">
            <a:avLst/>
          </a:prstGeom>
        </p:spPr>
      </p:pic>
      <p:pic>
        <p:nvPicPr>
          <p:cNvPr id="9" name="Картина 8" descr="IMG_20240116_0735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5859" y="3005935"/>
            <a:ext cx="1669311" cy="1285884"/>
          </a:xfrm>
          <a:prstGeom prst="rect">
            <a:avLst/>
          </a:prstGeom>
        </p:spPr>
      </p:pic>
      <p:pic>
        <p:nvPicPr>
          <p:cNvPr id="10" name="Картина 9" descr="IMG_20240116_0736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8" y="2942568"/>
            <a:ext cx="1221331" cy="1357322"/>
          </a:xfrm>
          <a:prstGeom prst="rect">
            <a:avLst/>
          </a:prstGeom>
        </p:spPr>
      </p:pic>
      <p:pic>
        <p:nvPicPr>
          <p:cNvPr id="12" name="Картина 11" descr="IMG_20240116_0736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094292" y="2970228"/>
            <a:ext cx="1510155" cy="1357298"/>
          </a:xfrm>
          <a:prstGeom prst="rect">
            <a:avLst/>
          </a:prstGeom>
        </p:spPr>
      </p:pic>
      <p:pic>
        <p:nvPicPr>
          <p:cNvPr id="11" name="Картина 10" descr="IMG_20231206_1722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3111" y="5008644"/>
            <a:ext cx="1652764" cy="1571636"/>
          </a:xfrm>
          <a:prstGeom prst="rect">
            <a:avLst/>
          </a:prstGeom>
        </p:spPr>
      </p:pic>
      <p:pic>
        <p:nvPicPr>
          <p:cNvPr id="13" name="Картина 12" descr="received_1095312281514830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59764" y="4850810"/>
            <a:ext cx="1097790" cy="1571636"/>
          </a:xfrm>
          <a:prstGeom prst="rect">
            <a:avLst/>
          </a:prstGeom>
        </p:spPr>
      </p:pic>
      <p:pic>
        <p:nvPicPr>
          <p:cNvPr id="14" name="Картина 13" descr="IMG_20231206_17342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167" y="5010277"/>
            <a:ext cx="1349342" cy="1545093"/>
          </a:xfrm>
          <a:prstGeom prst="rect">
            <a:avLst/>
          </a:prstGeom>
        </p:spPr>
      </p:pic>
      <p:pic>
        <p:nvPicPr>
          <p:cNvPr id="15" name="Картина 14" descr="IMG_20231206_17343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567" y="4836274"/>
            <a:ext cx="1216725" cy="1428760"/>
          </a:xfrm>
          <a:prstGeom prst="rect">
            <a:avLst/>
          </a:prstGeom>
        </p:spPr>
      </p:pic>
      <p:sp>
        <p:nvSpPr>
          <p:cNvPr id="16" name="Правоъгълник 15"/>
          <p:cNvSpPr/>
          <p:nvPr/>
        </p:nvSpPr>
        <p:spPr>
          <a:xfrm rot="10800000" flipV="1">
            <a:off x="357156" y="4373083"/>
            <a:ext cx="8429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/>
              <a:t>                           </a:t>
            </a:r>
            <a:r>
              <a:rPr lang="en-US" sz="1600" b="1" dirty="0" smtClean="0"/>
              <a:t>               </a:t>
            </a:r>
            <a:r>
              <a:rPr lang="bg-BG" sz="1600" b="1" dirty="0" smtClean="0"/>
              <a:t>  </a:t>
            </a:r>
            <a:r>
              <a:rPr lang="bg-BG" sz="1600" b="1" dirty="0"/>
              <a:t>„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Камбанка“-</a:t>
            </a: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рисуване върху стъкло.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1907704" y="21429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</a:p>
          <a:p>
            <a:r>
              <a:rPr lang="bg-BG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„Зимна феерия“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Снежинка“-</a:t>
            </a: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рисуване върху керамика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Картина 3" descr="IMG_20240123_144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289479" cy="1199056"/>
          </a:xfrm>
          <a:prstGeom prst="rect">
            <a:avLst/>
          </a:prstGeom>
        </p:spPr>
      </p:pic>
      <p:pic>
        <p:nvPicPr>
          <p:cNvPr id="6" name="Картина 5" descr="IMG_20240123_17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6683" y="1709156"/>
            <a:ext cx="1603556" cy="1999124"/>
          </a:xfrm>
          <a:prstGeom prst="rect">
            <a:avLst/>
          </a:prstGeom>
        </p:spPr>
      </p:pic>
      <p:pic>
        <p:nvPicPr>
          <p:cNvPr id="8" name="Картина 7" descr="IMG_20240123_170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628800"/>
            <a:ext cx="1486623" cy="1943076"/>
          </a:xfrm>
          <a:prstGeom prst="rect">
            <a:avLst/>
          </a:prstGeom>
        </p:spPr>
      </p:pic>
      <p:pic>
        <p:nvPicPr>
          <p:cNvPr id="10" name="Картина 9" descr="IMG_20240123_171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8988" y="1628800"/>
            <a:ext cx="1781050" cy="1943076"/>
          </a:xfrm>
          <a:prstGeom prst="rect">
            <a:avLst/>
          </a:prstGeom>
        </p:spPr>
      </p:pic>
      <p:pic>
        <p:nvPicPr>
          <p:cNvPr id="11" name="Картина 10" descr="IMG_20240126_1043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761" y="1830331"/>
            <a:ext cx="1590429" cy="1905944"/>
          </a:xfrm>
          <a:prstGeom prst="rect">
            <a:avLst/>
          </a:prstGeom>
        </p:spPr>
      </p:pic>
      <p:pic>
        <p:nvPicPr>
          <p:cNvPr id="12" name="Картина 11" descr="received_731145575777168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4217204"/>
            <a:ext cx="1590429" cy="2163114"/>
          </a:xfrm>
          <a:prstGeom prst="rect">
            <a:avLst/>
          </a:prstGeom>
        </p:spPr>
      </p:pic>
      <p:pic>
        <p:nvPicPr>
          <p:cNvPr id="13" name="Картина 12" descr="received_39698859281592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67834" y="3922066"/>
            <a:ext cx="1781050" cy="2614268"/>
          </a:xfrm>
          <a:prstGeom prst="rect">
            <a:avLst/>
          </a:prstGeom>
        </p:spPr>
      </p:pic>
      <p:pic>
        <p:nvPicPr>
          <p:cNvPr id="14" name="Картина 13" descr="received_26724794306808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3761" y="4380846"/>
            <a:ext cx="1590429" cy="20625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G_20240129_172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04664"/>
            <a:ext cx="1687229" cy="1413940"/>
          </a:xfrm>
          <a:prstGeom prst="rect">
            <a:avLst/>
          </a:prstGeom>
        </p:spPr>
      </p:pic>
      <p:pic>
        <p:nvPicPr>
          <p:cNvPr id="17" name="Картина 16" descr="IMG_20240130_102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214554"/>
            <a:ext cx="1959880" cy="1812917"/>
          </a:xfrm>
          <a:prstGeom prst="rect">
            <a:avLst/>
          </a:prstGeom>
        </p:spPr>
      </p:pic>
      <p:pic>
        <p:nvPicPr>
          <p:cNvPr id="27" name="Картина 26" descr="IMG_20240129_180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1910016" cy="1790640"/>
          </a:xfrm>
          <a:prstGeom prst="rect">
            <a:avLst/>
          </a:prstGeom>
        </p:spPr>
      </p:pic>
      <p:pic>
        <p:nvPicPr>
          <p:cNvPr id="28" name="Картина 27" descr="IMG_20240129_173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9273" y="1057781"/>
            <a:ext cx="1950839" cy="2063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E0F601-B641-9A80-17B2-C1DC11411CA8}"/>
              </a:ext>
            </a:extLst>
          </p:cNvPr>
          <p:cNvSpPr txBox="1"/>
          <p:nvPr/>
        </p:nvSpPr>
        <p:spPr>
          <a:xfrm>
            <a:off x="2857488" y="0"/>
            <a:ext cx="3571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„Топла  </a:t>
            </a:r>
            <a:r>
              <a:rPr lang="bg-BG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ръкавичка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“-</a:t>
            </a: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рисуване </a:t>
            </a: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върху  стъкло</a:t>
            </a:r>
          </a:p>
        </p:txBody>
      </p:sp>
      <p:pic>
        <p:nvPicPr>
          <p:cNvPr id="11" name="Картина 10" descr="received_152109261540117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1" y="2643182"/>
            <a:ext cx="1766000" cy="1384289"/>
          </a:xfrm>
          <a:prstGeom prst="rect">
            <a:avLst/>
          </a:prstGeom>
        </p:spPr>
      </p:pic>
      <p:pic>
        <p:nvPicPr>
          <p:cNvPr id="12" name="Картина 11" descr="IMG_20240130_1013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5518" y="5085181"/>
            <a:ext cx="1263998" cy="1505959"/>
          </a:xfrm>
          <a:prstGeom prst="rect">
            <a:avLst/>
          </a:prstGeom>
        </p:spPr>
      </p:pic>
      <p:pic>
        <p:nvPicPr>
          <p:cNvPr id="13" name="Картина 12" descr="received_76589774560071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458" y="4948067"/>
            <a:ext cx="1153838" cy="1643074"/>
          </a:xfrm>
          <a:prstGeom prst="rect">
            <a:avLst/>
          </a:prstGeom>
        </p:spPr>
      </p:pic>
      <p:pic>
        <p:nvPicPr>
          <p:cNvPr id="14" name="Картина 13" descr="IMG_20240131_1740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542" y="5085183"/>
            <a:ext cx="1501972" cy="1530825"/>
          </a:xfrm>
          <a:prstGeom prst="rect">
            <a:avLst/>
          </a:prstGeom>
        </p:spPr>
      </p:pic>
      <p:pic>
        <p:nvPicPr>
          <p:cNvPr id="15" name="Картина 14" descr="IMG_20240131_17534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5085182"/>
            <a:ext cx="1423060" cy="1584177"/>
          </a:xfrm>
          <a:prstGeom prst="rect">
            <a:avLst/>
          </a:prstGeom>
        </p:spPr>
      </p:pic>
      <p:sp>
        <p:nvSpPr>
          <p:cNvPr id="16" name="Правоъгълник 15"/>
          <p:cNvSpPr/>
          <p:nvPr/>
        </p:nvSpPr>
        <p:spPr>
          <a:xfrm rot="10800000" flipV="1">
            <a:off x="214282" y="4624246"/>
            <a:ext cx="3925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Рисуване 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върху графичен лист</a:t>
            </a:r>
          </a:p>
        </p:txBody>
      </p:sp>
      <p:sp>
        <p:nvSpPr>
          <p:cNvPr id="18" name="Правоъгълник 17"/>
          <p:cNvSpPr/>
          <p:nvPr/>
        </p:nvSpPr>
        <p:spPr>
          <a:xfrm>
            <a:off x="3375999" y="3244334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bg-BG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„Зимна феерия“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авоъгълник 18"/>
          <p:cNvSpPr/>
          <p:nvPr/>
        </p:nvSpPr>
        <p:spPr>
          <a:xfrm rot="10800000" flipV="1">
            <a:off x="4860032" y="4507982"/>
            <a:ext cx="3199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Рисуване </a:t>
            </a:r>
            <a:r>
              <a:rPr lang="bg-BG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върху платно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323528" y="1"/>
            <a:ext cx="81061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„Имам нови приятели“</a:t>
            </a:r>
            <a:b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Домашни </a:t>
            </a: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любимци-рисуване върху стъкло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5" name="Картина 4" descr="IMG_20240222_164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722" y="2838442"/>
            <a:ext cx="1357437" cy="1643074"/>
          </a:xfrm>
          <a:prstGeom prst="rect">
            <a:avLst/>
          </a:prstGeom>
        </p:spPr>
      </p:pic>
      <p:pic>
        <p:nvPicPr>
          <p:cNvPr id="6" name="Картина 5" descr="IMG_20240222_171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64759"/>
            <a:ext cx="1306404" cy="1643713"/>
          </a:xfrm>
          <a:prstGeom prst="rect">
            <a:avLst/>
          </a:prstGeom>
        </p:spPr>
      </p:pic>
      <p:pic>
        <p:nvPicPr>
          <p:cNvPr id="9" name="Картина 8" descr="IMG_20240223_103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4745" y="1047040"/>
            <a:ext cx="1306404" cy="1549952"/>
          </a:xfrm>
          <a:prstGeom prst="rect">
            <a:avLst/>
          </a:prstGeom>
        </p:spPr>
      </p:pic>
      <p:pic>
        <p:nvPicPr>
          <p:cNvPr id="7" name="Картина 6" descr="IMG_20240223_103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5768" y="2821931"/>
            <a:ext cx="1306404" cy="1549952"/>
          </a:xfrm>
          <a:prstGeom prst="rect">
            <a:avLst/>
          </a:prstGeom>
        </p:spPr>
      </p:pic>
      <p:pic>
        <p:nvPicPr>
          <p:cNvPr id="8" name="Картина 7" descr="IMG_20240222_1642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824" y="2821931"/>
            <a:ext cx="1500198" cy="1500198"/>
          </a:xfrm>
          <a:prstGeom prst="rect">
            <a:avLst/>
          </a:prstGeom>
        </p:spPr>
      </p:pic>
      <p:pic>
        <p:nvPicPr>
          <p:cNvPr id="11" name="Картина 10" descr="IMG_20240222_1642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3286" y="2821931"/>
            <a:ext cx="1296144" cy="1621390"/>
          </a:xfrm>
          <a:prstGeom prst="rect">
            <a:avLst/>
          </a:prstGeom>
        </p:spPr>
      </p:pic>
      <p:pic>
        <p:nvPicPr>
          <p:cNvPr id="12" name="Картина 11" descr="IMG_20240223_1011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6170" y="2821931"/>
            <a:ext cx="1448228" cy="1571636"/>
          </a:xfrm>
          <a:prstGeom prst="rect">
            <a:avLst/>
          </a:prstGeom>
        </p:spPr>
      </p:pic>
      <p:pic>
        <p:nvPicPr>
          <p:cNvPr id="14" name="Картина 13" descr="IMG_20240222_1739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82601" y="964760"/>
            <a:ext cx="1347117" cy="1714512"/>
          </a:xfrm>
          <a:prstGeom prst="rect">
            <a:avLst/>
          </a:prstGeom>
        </p:spPr>
      </p:pic>
      <p:pic>
        <p:nvPicPr>
          <p:cNvPr id="16" name="Картина 15" descr="IMG_20240222_1711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68997" y="1047043"/>
            <a:ext cx="1357437" cy="1574797"/>
          </a:xfrm>
          <a:prstGeom prst="rect">
            <a:avLst/>
          </a:prstGeom>
        </p:spPr>
      </p:pic>
      <p:pic>
        <p:nvPicPr>
          <p:cNvPr id="17" name="Картина 16" descr="IMG_20240222_17185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5594589" y="1130420"/>
            <a:ext cx="1561432" cy="1394673"/>
          </a:xfrm>
          <a:prstGeom prst="rect">
            <a:avLst/>
          </a:prstGeom>
        </p:spPr>
      </p:pic>
      <p:pic>
        <p:nvPicPr>
          <p:cNvPr id="2" name="Картина 1" descr="IMG_20240223_130427.jpg">
            <a:extLst>
              <a:ext uri="{FF2B5EF4-FFF2-40B4-BE49-F238E27FC236}">
                <a16:creationId xmlns="" xmlns:a16="http://schemas.microsoft.com/office/drawing/2014/main" id="{B960BFFA-DAAC-9D26-79C5-DD6EDC6DBF6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188" y="5157192"/>
            <a:ext cx="1789809" cy="1478672"/>
          </a:xfrm>
          <a:prstGeom prst="rect">
            <a:avLst/>
          </a:prstGeom>
        </p:spPr>
      </p:pic>
      <p:pic>
        <p:nvPicPr>
          <p:cNvPr id="3" name="Картина 2" descr="IMG_20240223_130444.jpg">
            <a:extLst>
              <a:ext uri="{FF2B5EF4-FFF2-40B4-BE49-F238E27FC236}">
                <a16:creationId xmlns="" xmlns:a16="http://schemas.microsoft.com/office/drawing/2014/main" id="{9E084722-BAB2-3082-09D3-01563F70C81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67978" y="4653136"/>
            <a:ext cx="1567389" cy="1936187"/>
          </a:xfrm>
          <a:prstGeom prst="rect">
            <a:avLst/>
          </a:prstGeom>
        </p:spPr>
      </p:pic>
      <p:pic>
        <p:nvPicPr>
          <p:cNvPr id="18" name="Картина 17" descr="IMG_20240222_17490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70235" y="4653136"/>
            <a:ext cx="1179021" cy="1965036"/>
          </a:xfrm>
          <a:prstGeom prst="rect">
            <a:avLst/>
          </a:prstGeom>
        </p:spPr>
      </p:pic>
      <p:pic>
        <p:nvPicPr>
          <p:cNvPr id="19" name="Картина 18" descr="IMG_20240223_125658.jpg">
            <a:extLst>
              <a:ext uri="{FF2B5EF4-FFF2-40B4-BE49-F238E27FC236}">
                <a16:creationId xmlns="" xmlns:a16="http://schemas.microsoft.com/office/drawing/2014/main" id="{7BA15669-E587-03B0-4D20-6C6561D16861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92596" y="4653136"/>
            <a:ext cx="1416234" cy="1982728"/>
          </a:xfrm>
          <a:prstGeom prst="rect">
            <a:avLst/>
          </a:prstGeom>
        </p:spPr>
      </p:pic>
      <p:pic>
        <p:nvPicPr>
          <p:cNvPr id="20" name="Картина 19" descr="IMG_20240223_12564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87023" y="5102582"/>
            <a:ext cx="1416234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G_20240308_104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0143"/>
            <a:ext cx="1801150" cy="2428916"/>
          </a:xfrm>
          <a:prstGeom prst="rect">
            <a:avLst/>
          </a:prstGeom>
        </p:spPr>
      </p:pic>
      <p:pic>
        <p:nvPicPr>
          <p:cNvPr id="3" name="Картина 2" descr="IMG_20240308_095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551424"/>
            <a:ext cx="2701534" cy="3092262"/>
          </a:xfrm>
          <a:prstGeom prst="rect">
            <a:avLst/>
          </a:prstGeom>
        </p:spPr>
      </p:pic>
      <p:pic>
        <p:nvPicPr>
          <p:cNvPr id="4" name="Картина 3" descr="IMG_20240308_104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32656"/>
            <a:ext cx="1801150" cy="2214578"/>
          </a:xfrm>
          <a:prstGeom prst="rect">
            <a:avLst/>
          </a:prstGeom>
        </p:spPr>
      </p:pic>
      <p:pic>
        <p:nvPicPr>
          <p:cNvPr id="5" name="Картина 4" descr="IMG_20240308_104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9624" y="380654"/>
            <a:ext cx="2003684" cy="2285992"/>
          </a:xfrm>
          <a:prstGeom prst="rect">
            <a:avLst/>
          </a:prstGeom>
        </p:spPr>
      </p:pic>
      <p:pic>
        <p:nvPicPr>
          <p:cNvPr id="6" name="Картина 5" descr="IMG_20240308_104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1466" y="3551424"/>
            <a:ext cx="3787350" cy="2612647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1477108" y="2786058"/>
            <a:ext cx="604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 </a:t>
            </a:r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Цвете за мама- рисуване върху керамика</a:t>
            </a:r>
            <a:endParaRPr lang="bg-BG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G_20240404_143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17022" y="4929299"/>
            <a:ext cx="3172696" cy="1716201"/>
          </a:xfrm>
          <a:prstGeom prst="rect">
            <a:avLst/>
          </a:prstGeom>
        </p:spPr>
      </p:pic>
      <p:pic>
        <p:nvPicPr>
          <p:cNvPr id="3" name="Картина 2" descr="IMG_20240403_095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233592"/>
            <a:ext cx="2411062" cy="2214602"/>
          </a:xfrm>
          <a:prstGeom prst="rect">
            <a:avLst/>
          </a:prstGeom>
        </p:spPr>
      </p:pic>
      <p:pic>
        <p:nvPicPr>
          <p:cNvPr id="4" name="Картина 3" descr="IMG_20240403_103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77965" y="4096486"/>
            <a:ext cx="1716200" cy="3381828"/>
          </a:xfrm>
          <a:prstGeom prst="rect">
            <a:avLst/>
          </a:prstGeom>
        </p:spPr>
      </p:pic>
      <p:pic>
        <p:nvPicPr>
          <p:cNvPr id="5" name="Картина 4" descr="IMG_20240403_095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9289" y="326304"/>
            <a:ext cx="2317435" cy="1990574"/>
          </a:xfrm>
          <a:prstGeom prst="rect">
            <a:avLst/>
          </a:prstGeom>
        </p:spPr>
      </p:pic>
      <p:pic>
        <p:nvPicPr>
          <p:cNvPr id="6" name="Картина 5" descr="IMG_20240405_080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696964"/>
            <a:ext cx="1620180" cy="1714512"/>
          </a:xfrm>
          <a:prstGeom prst="rect">
            <a:avLst/>
          </a:prstGeom>
        </p:spPr>
      </p:pic>
      <p:pic>
        <p:nvPicPr>
          <p:cNvPr id="7" name="Картина 6" descr="IMG_20240411_1753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547" y="2835053"/>
            <a:ext cx="1387532" cy="1707388"/>
          </a:xfrm>
          <a:prstGeom prst="rect">
            <a:avLst/>
          </a:prstGeom>
        </p:spPr>
      </p:pic>
      <p:pic>
        <p:nvPicPr>
          <p:cNvPr id="8" name="Картина 7" descr="IMG_20240418_1648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13938" y="3039456"/>
            <a:ext cx="1620180" cy="1793050"/>
          </a:xfrm>
          <a:prstGeom prst="rect">
            <a:avLst/>
          </a:prstGeom>
        </p:spPr>
      </p:pic>
      <p:pic>
        <p:nvPicPr>
          <p:cNvPr id="10" name="Картина 9" descr="IMG_20240419_1045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7454" y="2817229"/>
            <a:ext cx="1387532" cy="1714488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1979712" y="257174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bg-BG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“Пеперуда” – </a:t>
            </a:r>
            <a:r>
              <a:rPr lang="bg-BG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рисуване върху стъкло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G_20240423_173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000" y="1923443"/>
            <a:ext cx="1454424" cy="1974709"/>
          </a:xfrm>
          <a:prstGeom prst="rect">
            <a:avLst/>
          </a:prstGeom>
        </p:spPr>
      </p:pic>
      <p:pic>
        <p:nvPicPr>
          <p:cNvPr id="3" name="Картина 2" descr="IMG_20240423_173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817" y="310954"/>
            <a:ext cx="1288855" cy="1194117"/>
          </a:xfrm>
          <a:prstGeom prst="rect">
            <a:avLst/>
          </a:prstGeom>
        </p:spPr>
      </p:pic>
      <p:pic>
        <p:nvPicPr>
          <p:cNvPr id="4" name="Картина 3" descr="IMG_20240423_173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35" y="1923443"/>
            <a:ext cx="1550546" cy="1866508"/>
          </a:xfrm>
          <a:prstGeom prst="rect">
            <a:avLst/>
          </a:prstGeom>
        </p:spPr>
      </p:pic>
      <p:pic>
        <p:nvPicPr>
          <p:cNvPr id="5" name="Картина 4" descr="IMG_20240423_1804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5350" y="4349004"/>
            <a:ext cx="1943074" cy="2235950"/>
          </a:xfrm>
          <a:prstGeom prst="rect">
            <a:avLst/>
          </a:prstGeom>
        </p:spPr>
      </p:pic>
      <p:pic>
        <p:nvPicPr>
          <p:cNvPr id="6" name="Картина 5" descr="IMG_20240423_1805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0438" y="3844052"/>
            <a:ext cx="1746089" cy="2310150"/>
          </a:xfrm>
          <a:prstGeom prst="rect">
            <a:avLst/>
          </a:prstGeom>
        </p:spPr>
      </p:pic>
      <p:pic>
        <p:nvPicPr>
          <p:cNvPr id="7" name="Картина 6" descr="IMG_20240423_1805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3" y="4364842"/>
            <a:ext cx="1693422" cy="2285992"/>
          </a:xfrm>
          <a:prstGeom prst="rect">
            <a:avLst/>
          </a:prstGeom>
        </p:spPr>
      </p:pic>
      <p:pic>
        <p:nvPicPr>
          <p:cNvPr id="8" name="Картина 7" descr="IMG_20240423_1805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5" y="3844052"/>
            <a:ext cx="1655044" cy="2310150"/>
          </a:xfrm>
          <a:prstGeom prst="rect">
            <a:avLst/>
          </a:prstGeom>
        </p:spPr>
      </p:pic>
      <p:pic>
        <p:nvPicPr>
          <p:cNvPr id="9" name="Картина 8" descr="IMG_20240423_1805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306056"/>
            <a:ext cx="1288855" cy="1194117"/>
          </a:xfrm>
          <a:prstGeom prst="rect">
            <a:avLst/>
          </a:prstGeom>
        </p:spPr>
      </p:pic>
      <p:pic>
        <p:nvPicPr>
          <p:cNvPr id="10" name="Картина 9" descr="IMG_20240423_1809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6769" y="1340768"/>
            <a:ext cx="2019878" cy="1974709"/>
          </a:xfrm>
          <a:prstGeom prst="rect">
            <a:avLst/>
          </a:prstGeom>
        </p:spPr>
      </p:pic>
      <p:sp>
        <p:nvSpPr>
          <p:cNvPr id="13" name="Правоъгълник 12"/>
          <p:cNvSpPr/>
          <p:nvPr/>
        </p:nvSpPr>
        <p:spPr>
          <a:xfrm>
            <a:off x="1763688" y="30814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   </a:t>
            </a:r>
            <a:endParaRPr lang="bg-BG" b="1" dirty="0" smtClean="0">
              <a:solidFill>
                <a:srgbClr val="FFFF00"/>
              </a:solidFill>
            </a:endParaRPr>
          </a:p>
          <a:p>
            <a:pPr lvl="0"/>
            <a:r>
              <a:rPr lang="bg-BG" b="1" dirty="0" smtClean="0">
                <a:solidFill>
                  <a:srgbClr val="FFFF00"/>
                </a:solidFill>
              </a:rPr>
              <a:t>      </a:t>
            </a:r>
            <a:r>
              <a:rPr lang="bg-BG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“Цветница”-рисуване на керамика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175</Words>
  <PresentationFormat>Презентация на цял екран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Slice</vt:lpstr>
      <vt:lpstr>                                                       02-03 септември 2024                                 Образованието през парадигмата  на хуманизма                                       и изкуствения интелект                                                                                          организатор община варна</vt:lpstr>
      <vt:lpstr>Слайд 2</vt:lpstr>
      <vt:lpstr>                                                     „Пътят на светлината“                      „Играчка за елха“-рисуване на графичен лист“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cp:lastModifiedBy>usrttt</cp:lastModifiedBy>
  <cp:revision>17</cp:revision>
  <dcterms:modified xsi:type="dcterms:W3CDTF">2024-07-12T14:11:24Z</dcterms:modified>
</cp:coreProperties>
</file>