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71" r:id="rId12"/>
    <p:sldId id="270" r:id="rId13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1505C-868F-906B-71AE-7FD0DF110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EF7534-CFFB-8434-8689-40A432326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1B895-4794-E778-81B7-57A25C4A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21B38-EFCC-2DF8-D903-DCD15816A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ED2A5-C363-CDAB-B94D-F154E499E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28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44B33-8036-7495-146F-E9F2C558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8AD3D-5F8F-58B6-66EF-07452AA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4DD4BB-E74E-FC4C-EB77-13DED7BF8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91608-8717-F8E0-983A-53BAAB19D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EF2F0-926A-9DB8-2D01-100BC7888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68082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B38559-AF37-EC7C-FB2E-9E51CF54E0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3E66-16CC-E115-D985-327D4B469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45263-ADA2-0621-AF68-5BB60C727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3D4E4-E873-D72E-EC80-181A06D0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B410C-82F3-C948-A7A5-BD7AA5988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46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753FF-5C2E-1020-5B45-55C26285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F7AAA-A540-1BDB-7869-981FC8F8B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7FD10-1A82-B2B5-AA43-579FD7B39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43111-D423-A464-C011-5D9701CC0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FE996-AD66-D08A-BB43-ADE6B8B5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465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6B916-F86F-8F74-2765-CAF46DAF9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9BB63-3058-DF93-8506-145B9023B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2DB71-24E4-2A11-D792-2B13F0C96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5AC04-C13A-2D10-27E5-A419E316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D88A3-56D6-8D80-5AC5-6DF64A6E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938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33022-232D-4A50-588A-230B6B0A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74795-19E3-3E68-47DE-8E76731C17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07C7C1-4FDB-2F25-BBEB-4D358A6FB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B5347-2EF0-8BEF-204A-C9DC9266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A733D1-D1A1-686C-F068-E3D806957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59277-BBE9-5E98-DD05-7368E420B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850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ECFA6-0FDA-CA1C-1311-0D254A3BF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8DD6FE-DE69-5269-9717-19F5B3F5F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9BD643-E0C9-009E-24A4-A2C35A210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85EA-C836-9B1C-7E46-195166AE8B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22F2E7-6D7D-1935-CE12-963B50BDBC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B5BD80-2899-EF9B-4E16-5F05E12F2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2CAAF2-5598-2C1D-F747-B4670F163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B67CA7-2B4A-4B49-59A3-854445069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9308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E5227-C382-F5AC-8AFE-1D681BFCD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12DFE7-FB5E-9E06-A3DC-D69F70BD6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8D9DBD-F9A4-21EC-0757-E3DEA3EE4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244C2-F51B-9CB1-78F8-F935F4F1C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907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5AC0CD-24BE-A77E-6A7B-1D1BE32DB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89B0F8-5F3C-73D0-CC87-3ECE639F7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BC978-DBD2-D4DD-3284-E29F72BDD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5797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5B22B-37BA-B075-FFBD-403EA27B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37376-7426-3FA8-D24A-7A4A65F84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827CE-A420-3C99-F4EE-EFB503A7FE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313D9-7B2F-9B3C-38AE-80B99406F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2F603-780E-CFA4-7591-FF52DB6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F9123-84EA-7F14-3842-C43665739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837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76A1-A0AE-E7A7-8642-D43CA391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97B59B-BF16-9522-98D3-8E9FCF154B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50C6DB-5248-5E76-0386-AFD696641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7B0B3-886E-9570-9198-88184EF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6D8D21-0FEB-06F5-B582-673689E4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60DC7-9D47-57AC-C26E-C97682FD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629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2F053A-4744-E49A-77CA-DBED05E4E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67A44-55B6-EA8F-8D11-F35815F54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ECD2F-ECE2-D62A-896B-90320AA4E6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243C1-7A15-6104-E7BD-B7D5F62628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1AD98-7620-F5F1-791F-57ECA1280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0454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13" Type="http://schemas.openxmlformats.org/officeDocument/2006/relationships/image" Target="../media/image49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12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11" Type="http://schemas.openxmlformats.org/officeDocument/2006/relationships/image" Target="../media/image47.jpg"/><Relationship Id="rId5" Type="http://schemas.openxmlformats.org/officeDocument/2006/relationships/image" Target="../media/image41.jpg"/><Relationship Id="rId10" Type="http://schemas.openxmlformats.org/officeDocument/2006/relationships/image" Target="../media/image46.jpg"/><Relationship Id="rId4" Type="http://schemas.openxmlformats.org/officeDocument/2006/relationships/image" Target="../media/image40.jpg"/><Relationship Id="rId9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0003E1-D2D4-41F1-3497-82205261A08F}"/>
              </a:ext>
            </a:extLst>
          </p:cNvPr>
          <p:cNvSpPr txBox="1"/>
          <p:nvPr/>
        </p:nvSpPr>
        <p:spPr>
          <a:xfrm>
            <a:off x="155121" y="57150"/>
            <a:ext cx="11732079" cy="678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EDUCATION THROUGH THE PARADIGM OF HUMANISM AND ARTIFICIAL INTELLIGENCE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Ten Developing Games in the Context of the paradigm for Person-Oriented Education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conducted in different groups in the last magical weeks before Christmas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Narrator on behalf of the children and the specialists of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Center for Special Educational Support - Varna: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      							Nina </a:t>
            </a:r>
            <a:r>
              <a:rPr lang="en-US" sz="1200" kern="1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Krasenova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Ruseva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Bulgaria, Varna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Headteacher: Svetlana Ivanova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     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The games are inspired by the books "Let's play together"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created by UNICEF Bulgaria.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cartoon of a child in a hat&#10;&#10;Description automatically generated">
            <a:extLst>
              <a:ext uri="{FF2B5EF4-FFF2-40B4-BE49-F238E27FC236}">
                <a16:creationId xmlns:a16="http://schemas.microsoft.com/office/drawing/2014/main" id="{078AB7BA-BBCC-3723-AD93-96B9982DB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21" y="2700387"/>
            <a:ext cx="3706704" cy="3667756"/>
          </a:xfrm>
          <a:prstGeom prst="rect">
            <a:avLst/>
          </a:prstGeom>
        </p:spPr>
      </p:pic>
      <p:pic>
        <p:nvPicPr>
          <p:cNvPr id="5" name="Picture 4" descr="Logo">
            <a:extLst>
              <a:ext uri="{FF2B5EF4-FFF2-40B4-BE49-F238E27FC236}">
                <a16:creationId xmlns:a16="http://schemas.microsoft.com/office/drawing/2014/main" id="{364B9C47-41B8-13D9-B3F9-40973A3E6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1" y="276225"/>
            <a:ext cx="19812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лого">
            <a:extLst>
              <a:ext uri="{FF2B5EF4-FFF2-40B4-BE49-F238E27FC236}">
                <a16:creationId xmlns:a16="http://schemas.microsoft.com/office/drawing/2014/main" id="{D25BF939-B20C-5A9D-4EEE-B043EAAD7B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443" y="3884944"/>
            <a:ext cx="941910" cy="941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6902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9036"/>
            <a:ext cx="10904221" cy="298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I'm creating a home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Fairytale house</a:t>
            </a:r>
            <a:endParaRPr lang="bg-BG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Making and decorating a box house was so exciting. We painted its roof white like when it snowed in winter.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Our house was part of the stage set for the spectacle "A Christmas Tale“, which took place on December 21st.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When the theater drapes closed and everyone had to go home, we decided that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from now on our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plush hand puppets, that 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comfort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and make us happy,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will live in the cottage with the white lace 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curtains.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                               </a:t>
            </a:r>
          </a:p>
        </p:txBody>
      </p:sp>
      <p:pic>
        <p:nvPicPr>
          <p:cNvPr id="8" name="Picture 7" descr="A colorful flags on a string&#10;&#10;Description automatically generated">
            <a:extLst>
              <a:ext uri="{FF2B5EF4-FFF2-40B4-BE49-F238E27FC236}">
                <a16:creationId xmlns:a16="http://schemas.microsoft.com/office/drawing/2014/main" id="{F4DEA0FB-6F73-C6B4-3CF3-2692B1403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60" y="88227"/>
            <a:ext cx="7157881" cy="1665514"/>
          </a:xfrm>
          <a:prstGeom prst="rect">
            <a:avLst/>
          </a:prstGeom>
        </p:spPr>
      </p:pic>
      <p:pic>
        <p:nvPicPr>
          <p:cNvPr id="2" name="Picture 1" descr="A cardboard house with red and white pieces&#10;&#10;Description automatically generated">
            <a:extLst>
              <a:ext uri="{FF2B5EF4-FFF2-40B4-BE49-F238E27FC236}">
                <a16:creationId xmlns:a16="http://schemas.microsoft.com/office/drawing/2014/main" id="{0D53B8F0-5F03-609E-1940-4628DB4A8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884" y="3876032"/>
            <a:ext cx="3163557" cy="2372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cardboard dog house with a sleigh and a christmas tree&#10;&#10;Description automatically generated">
            <a:extLst>
              <a:ext uri="{FF2B5EF4-FFF2-40B4-BE49-F238E27FC236}">
                <a16:creationId xmlns:a16="http://schemas.microsoft.com/office/drawing/2014/main" id="{B74EC1A6-4253-CFC8-1D00-CC0BFE1B69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666" y="3480588"/>
            <a:ext cx="2372668" cy="3163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erson in a blue dress holding a wand&#10;&#10;Description automatically generated">
            <a:extLst>
              <a:ext uri="{FF2B5EF4-FFF2-40B4-BE49-F238E27FC236}">
                <a16:creationId xmlns:a16="http://schemas.microsoft.com/office/drawing/2014/main" id="{60A73D7E-2472-9CEF-A529-B15B951EC6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003" y="2628900"/>
            <a:ext cx="3043238" cy="405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444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0872"/>
            <a:ext cx="11903530" cy="6025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 run and have fun</a:t>
            </a:r>
            <a:endParaRPr lang="bg-BG" sz="1200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animals move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First, it was necessary to get acquainted with the ways in which some animals move.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 winding path, from boards of different types of material and covering, </a:t>
            </a:r>
            <a:r>
              <a:rPr lang="en-US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was arranged.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showed what movements bunnies perform and, on the way, felt cold-warm, hard-soft, rough-smooth.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2" name="Picture 1" descr="A child climbing on a block&#10;&#10;Description automatically generated with medium confidence">
            <a:extLst>
              <a:ext uri="{FF2B5EF4-FFF2-40B4-BE49-F238E27FC236}">
                <a16:creationId xmlns:a16="http://schemas.microsoft.com/office/drawing/2014/main" id="{965E722E-956F-E4DE-A96B-35B34EE5AC3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9" y="3532498"/>
            <a:ext cx="5742432" cy="2410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child playing with blocks&#10;&#10;Description automatically generated">
            <a:extLst>
              <a:ext uri="{FF2B5EF4-FFF2-40B4-BE49-F238E27FC236}">
                <a16:creationId xmlns:a16="http://schemas.microsoft.com/office/drawing/2014/main" id="{9AB13468-F4AB-F147-4FC8-C308DC0C6C9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74" y="3532498"/>
            <a:ext cx="5742432" cy="2410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A group of cards with cartoon characters&#10;&#10;Description automatically generated">
            <a:extLst>
              <a:ext uri="{FF2B5EF4-FFF2-40B4-BE49-F238E27FC236}">
                <a16:creationId xmlns:a16="http://schemas.microsoft.com/office/drawing/2014/main" id="{3422B634-5422-B2D1-B9D9-A59144DD2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11" y="914772"/>
            <a:ext cx="2234949" cy="112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0872"/>
            <a:ext cx="11903530" cy="1470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 through play continues in our center. </a:t>
            </a: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TOGETHER we can </a:t>
            </a:r>
            <a:r>
              <a:rPr lang="en-US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achieve more.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fabric angel with a tag&#10;&#10;Description automatically generated with medium confidence">
            <a:extLst>
              <a:ext uri="{FF2B5EF4-FFF2-40B4-BE49-F238E27FC236}">
                <a16:creationId xmlns:a16="http://schemas.microsoft.com/office/drawing/2014/main" id="{74A56EF5-5466-9D4A-63B9-A1AA02D0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256" y="4256519"/>
            <a:ext cx="159667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Picture 9" descr="A handmade art piece of fabric&#10;&#10;Description automatically generated with medium confidence">
            <a:extLst>
              <a:ext uri="{FF2B5EF4-FFF2-40B4-BE49-F238E27FC236}">
                <a16:creationId xmlns:a16="http://schemas.microsoft.com/office/drawing/2014/main" id="{20E6DF97-3468-99A5-BF40-C65B1C736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693" y="2096519"/>
            <a:ext cx="160947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Picture 10" descr="A group of objects on a white surface&#10;&#10;Description automatically generated">
            <a:extLst>
              <a:ext uri="{FF2B5EF4-FFF2-40B4-BE49-F238E27FC236}">
                <a16:creationId xmlns:a16="http://schemas.microsoft.com/office/drawing/2014/main" id="{7F618925-FAA1-1EF6-B4CE-39690611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913" y="4256519"/>
            <a:ext cx="153493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Picture 11" descr="A group of handmade angels&#10;&#10;Description automatically generated with medium confidence">
            <a:extLst>
              <a:ext uri="{FF2B5EF4-FFF2-40B4-BE49-F238E27FC236}">
                <a16:creationId xmlns:a16="http://schemas.microsoft.com/office/drawing/2014/main" id="{4E75D755-E2A1-06A6-ED9E-6152343365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623" y="2096519"/>
            <a:ext cx="153493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Picture 12" descr="A close up of a star&#10;&#10;Description automatically generated">
            <a:extLst>
              <a:ext uri="{FF2B5EF4-FFF2-40B4-BE49-F238E27FC236}">
                <a16:creationId xmlns:a16="http://schemas.microsoft.com/office/drawing/2014/main" id="{B1E762AA-4B1F-3D0F-AE91-ABC8F2A50F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19" y="2096519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Picture 13" descr="A colorful cat with a heart on its head&#10;&#10;Description automatically generated with medium confidence">
            <a:extLst>
              <a:ext uri="{FF2B5EF4-FFF2-40B4-BE49-F238E27FC236}">
                <a16:creationId xmlns:a16="http://schemas.microsoft.com/office/drawing/2014/main" id="{5905E70D-DE9C-2D9B-D476-E771E7D0FA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5" y="4256519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" name="Picture 14" descr="A colorful fabric angel with a face and a triangle shaped object&#10;&#10;Description automatically generated with medium confidence">
            <a:extLst>
              <a:ext uri="{FF2B5EF4-FFF2-40B4-BE49-F238E27FC236}">
                <a16:creationId xmlns:a16="http://schemas.microsoft.com/office/drawing/2014/main" id="{5D9014A6-DE00-7C14-1DF8-E905318969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01438" y="4256519"/>
            <a:ext cx="1708423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6" name="Picture 15" descr="A colorful fabric object with a stick figure&#10;&#10;Description automatically generated with medium confidence">
            <a:extLst>
              <a:ext uri="{FF2B5EF4-FFF2-40B4-BE49-F238E27FC236}">
                <a16:creationId xmlns:a16="http://schemas.microsoft.com/office/drawing/2014/main" id="{7B375EB1-0C47-2D27-EFAC-7217F7B07E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199" y="2096519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7" name="Picture 16" descr="A drawing of a person&#10;&#10;Description automatically generated">
            <a:extLst>
              <a:ext uri="{FF2B5EF4-FFF2-40B4-BE49-F238E27FC236}">
                <a16:creationId xmlns:a16="http://schemas.microsoft.com/office/drawing/2014/main" id="{F892F233-38F2-F557-0B76-28385EA311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76835" y="4256519"/>
            <a:ext cx="160926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8" name="Picture 17" descr="A pink and white object with a white label&#10;&#10;Description automatically generated">
            <a:extLst>
              <a:ext uri="{FF2B5EF4-FFF2-40B4-BE49-F238E27FC236}">
                <a16:creationId xmlns:a16="http://schemas.microsoft.com/office/drawing/2014/main" id="{3ACFD505-E23C-216D-43C3-02E9FA5144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374" y="2096519"/>
            <a:ext cx="160947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" name="Picture 1" descr="A sign on a table&#10;&#10;Description automatically generated">
            <a:extLst>
              <a:ext uri="{FF2B5EF4-FFF2-40B4-BE49-F238E27FC236}">
                <a16:creationId xmlns:a16="http://schemas.microsoft.com/office/drawing/2014/main" id="{B5C5DD66-FD6B-2D7E-5A76-49EEC98BFEC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59" y="440872"/>
            <a:ext cx="3663043" cy="1648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182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A couple of boys sitting at a table&#10;&#10;Description automatically generated">
            <a:extLst>
              <a:ext uri="{FF2B5EF4-FFF2-40B4-BE49-F238E27FC236}">
                <a16:creationId xmlns:a16="http://schemas.microsoft.com/office/drawing/2014/main" id="{43FE1A9E-584F-1A55-8201-FAFFAED0E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362" y="2072629"/>
            <a:ext cx="2845692" cy="4467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Picture 1" descr="A person sitting at a table with a box&#10;&#10;Description automatically generated">
            <a:extLst>
              <a:ext uri="{FF2B5EF4-FFF2-40B4-BE49-F238E27FC236}">
                <a16:creationId xmlns:a16="http://schemas.microsoft.com/office/drawing/2014/main" id="{80A951D4-905B-688B-FA86-B9550B267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959" y="2099460"/>
            <a:ext cx="2845692" cy="4440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72E7FF71-A630-359C-06E1-92B56ADCD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0164" y="21063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6" name="Picture 5" descr="A clock with a blue and green border&#10;&#10;Description automatically generated">
            <a:extLst>
              <a:ext uri="{FF2B5EF4-FFF2-40B4-BE49-F238E27FC236}">
                <a16:creationId xmlns:a16="http://schemas.microsoft.com/office/drawing/2014/main" id="{87477B28-21D2-48FE-4216-CD4A7ECA54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256" y="488486"/>
            <a:ext cx="1211947" cy="1155315"/>
          </a:xfrm>
          <a:prstGeom prst="rect">
            <a:avLst/>
          </a:prstGeom>
        </p:spPr>
      </p:pic>
      <p:pic>
        <p:nvPicPr>
          <p:cNvPr id="5" name="Picture 4" descr="A child drawing a tree&#10;&#10;Description automatically generated">
            <a:extLst>
              <a:ext uri="{FF2B5EF4-FFF2-40B4-BE49-F238E27FC236}">
                <a16:creationId xmlns:a16="http://schemas.microsoft.com/office/drawing/2014/main" id="{423C8A19-916D-73E9-A374-D74323C1B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56168" y="2905208"/>
            <a:ext cx="2294858" cy="4975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C519C3-D8AB-F433-819B-B8663DCDD2CE}"/>
              </a:ext>
            </a:extLst>
          </p:cNvPr>
          <p:cNvSpPr txBox="1"/>
          <p:nvPr/>
        </p:nvSpPr>
        <p:spPr>
          <a:xfrm>
            <a:off x="187798" y="488486"/>
            <a:ext cx="6094638" cy="3379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bg-BG" sz="1200" u="sng" dirty="0">
                <a:latin typeface="Verdana" panose="020B0604030504040204" pitchFamily="34" charset="0"/>
                <a:ea typeface="Verdana" panose="020B0604030504040204" pitchFamily="34" charset="0"/>
              </a:rPr>
              <a:t>Designer</a:t>
            </a:r>
            <a:endParaRPr lang="en-US" sz="1200" u="sn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Let's decorate the Christmas tree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It was important for us to create something meaningful 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   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that would bring satisfaction to everyone.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The task was related to planning and completing the decoration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     of a Christmas tree.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We used ear sticks colored with acrylic paint and 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    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brocade.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We put them in the holes made in advance with</a:t>
            </a:r>
          </a:p>
          <a:p>
            <a:pPr>
              <a:lnSpc>
                <a:spcPct val="150000"/>
              </a:lnSpc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wooden skewer.</a:t>
            </a:r>
          </a:p>
          <a:p>
            <a:pPr>
              <a:lnSpc>
                <a:spcPct val="150000"/>
              </a:lnSpc>
            </a:pP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 The glittering marker-colored star lit up the entire earth.</a:t>
            </a:r>
          </a:p>
        </p:txBody>
      </p:sp>
    </p:spTree>
    <p:extLst>
      <p:ext uri="{BB962C8B-B14F-4D97-AF65-F5344CB8AC3E}">
        <p14:creationId xmlns:p14="http://schemas.microsoft.com/office/powerpoint/2010/main" val="798211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608E48-FF7C-2E5E-5826-A58910307189}"/>
              </a:ext>
            </a:extLst>
          </p:cNvPr>
          <p:cNvSpPr txBox="1"/>
          <p:nvPr/>
        </p:nvSpPr>
        <p:spPr>
          <a:xfrm>
            <a:off x="367393" y="383721"/>
            <a:ext cx="11565118" cy="298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 use again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Making cubes from waste materials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collected different materials and textures – cartons, bubble wrap, stretch film, fabrics, corrugated cardboard, colored papers, etc.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To make cubes out of cardboard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used duct tape.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cut squares out of the various waste materials and glued them to the sides of each cube.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 turned out to be a great gift!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Recycling and reusing are part of the efforts to protect the environment.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le of colorful objects on a table&#10;&#10;Description automatically generated">
            <a:extLst>
              <a:ext uri="{FF2B5EF4-FFF2-40B4-BE49-F238E27FC236}">
                <a16:creationId xmlns:a16="http://schemas.microsoft.com/office/drawing/2014/main" id="{2DE04165-2F60-69DC-0C62-6271EE2622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79" y="3429000"/>
            <a:ext cx="5760720" cy="2859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group of cubes with different colors and patterns&#10;&#10;Description automatically generated">
            <a:extLst>
              <a:ext uri="{FF2B5EF4-FFF2-40B4-BE49-F238E27FC236}">
                <a16:creationId xmlns:a16="http://schemas.microsoft.com/office/drawing/2014/main" id="{E7566803-F836-22CA-9F4A-AF03A6DEB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791" y="3428999"/>
            <a:ext cx="5760720" cy="2859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yellow and purple object&#10;&#10;Description automatically generated">
            <a:extLst>
              <a:ext uri="{FF2B5EF4-FFF2-40B4-BE49-F238E27FC236}">
                <a16:creationId xmlns:a16="http://schemas.microsoft.com/office/drawing/2014/main" id="{275406C2-3067-A289-10E1-F0F2CF5338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358" y="539882"/>
            <a:ext cx="3420778" cy="8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7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3BEBFB-58FF-6F77-3C8E-12223C40E162}"/>
              </a:ext>
            </a:extLst>
          </p:cNvPr>
          <p:cNvSpPr txBox="1"/>
          <p:nvPr/>
        </p:nvSpPr>
        <p:spPr>
          <a:xfrm>
            <a:off x="530679" y="342900"/>
            <a:ext cx="11384824" cy="2609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Holiday at home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The Teddy Bears‘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Christmas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Three knitted teddy bears are the main characters in 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favorite sound fairy tale.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For them, we decided to organize a celebration on the occasion of Christmas.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participated in the creation of winter pictures - coloring, application with ready-made elements, drawing the sky with chalk.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put up a small Christmas tree, lit a candle.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group of stuffed animals&#10;&#10;Description automatically generated">
            <a:extLst>
              <a:ext uri="{FF2B5EF4-FFF2-40B4-BE49-F238E27FC236}">
                <a16:creationId xmlns:a16="http://schemas.microsoft.com/office/drawing/2014/main" id="{147C2ED2-9077-9AC6-8451-028939B69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97" y="3429000"/>
            <a:ext cx="5760720" cy="2919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stuffed animals next to a painting&#10;&#10;Description automatically generated">
            <a:extLst>
              <a:ext uri="{FF2B5EF4-FFF2-40B4-BE49-F238E27FC236}">
                <a16:creationId xmlns:a16="http://schemas.microsoft.com/office/drawing/2014/main" id="{A4608E57-6FDD-F618-55C1-01C5117083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785" y="3429000"/>
            <a:ext cx="5760720" cy="2919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lant in a pot&#10;&#10;Description automatically generated">
            <a:extLst>
              <a:ext uri="{FF2B5EF4-FFF2-40B4-BE49-F238E27FC236}">
                <a16:creationId xmlns:a16="http://schemas.microsoft.com/office/drawing/2014/main" id="{DD979F2B-1816-3EA3-1B26-0305F9C32B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143" y="342900"/>
            <a:ext cx="1133671" cy="163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0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A16CA7-BF8F-0B8B-5017-5DFFA775AABF}"/>
              </a:ext>
            </a:extLst>
          </p:cNvPr>
          <p:cNvSpPr txBox="1"/>
          <p:nvPr/>
        </p:nvSpPr>
        <p:spPr>
          <a:xfrm>
            <a:off x="236763" y="416379"/>
            <a:ext cx="11503479" cy="2609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Holiday at home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Snezhko's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first Christmas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Another fun activity was creating a snowman out of plastic cups.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 was also an opportunity to repeat body parts.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Decked out with a nice cardboard nose, sparkling eyes, a smart cap and stylish buttons,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Snezhko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stood on post waiting for the good old man.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It’s a holiday for all children and adults in our center.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95B1BC-B61B-900C-1977-8DF8352BE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81" y="3102428"/>
            <a:ext cx="2575736" cy="3543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snowman made of plastic cups&#10;&#10;Description automatically generated">
            <a:extLst>
              <a:ext uri="{FF2B5EF4-FFF2-40B4-BE49-F238E27FC236}">
                <a16:creationId xmlns:a16="http://schemas.microsoft.com/office/drawing/2014/main" id="{537A04F1-CECD-E95C-5B3E-A22AD49388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889" y="3102429"/>
            <a:ext cx="2540613" cy="3543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5F2725-EFD8-6926-2209-083728CED3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74" y="3110944"/>
            <a:ext cx="5335622" cy="3543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close up of a bean&#10;&#10;Description automatically generated">
            <a:extLst>
              <a:ext uri="{FF2B5EF4-FFF2-40B4-BE49-F238E27FC236}">
                <a16:creationId xmlns:a16="http://schemas.microsoft.com/office/drawing/2014/main" id="{4AD74C9E-723A-D10A-63A8-C9B5E80960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438" y="501383"/>
            <a:ext cx="2724530" cy="58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4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37C009-9EEB-E4A4-8354-49AE8421CB9D}"/>
              </a:ext>
            </a:extLst>
          </p:cNvPr>
          <p:cNvSpPr txBox="1"/>
          <p:nvPr/>
        </p:nvSpPr>
        <p:spPr>
          <a:xfrm>
            <a:off x="171450" y="302080"/>
            <a:ext cx="11781064" cy="298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Time to go shopping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 the store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 was important for each of us to be able to specify what needed to be bought from the store.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There are so many interesting things displayed on the shelves.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Our tasks were also related to an understanding of grouping by type - foods, gifts, tools, etc.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talked about quantity (a lot, a little, a few), how much the desired product weighs, how big or small it is, where it is located.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Time to start </a:t>
            </a:r>
            <a:r>
              <a:rPr lang="en-US" sz="1200" i="1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Christmas shopping</a:t>
            </a:r>
            <a:r>
              <a:rPr lang="en-US" sz="1200" i="1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A0E23-F7BE-A769-2327-A91730F2A8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72" y="3429000"/>
            <a:ext cx="5525816" cy="2976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white and black shopping cart with a colorful paper and a black background&#10;&#10;Description automatically generated">
            <a:extLst>
              <a:ext uri="{FF2B5EF4-FFF2-40B4-BE49-F238E27FC236}">
                <a16:creationId xmlns:a16="http://schemas.microsoft.com/office/drawing/2014/main" id="{E3FA7E30-DADA-91C5-8602-A0AE48688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756" y="302080"/>
            <a:ext cx="1533775" cy="1836963"/>
          </a:xfrm>
          <a:prstGeom prst="rect">
            <a:avLst/>
          </a:prstGeom>
        </p:spPr>
      </p:pic>
      <p:pic>
        <p:nvPicPr>
          <p:cNvPr id="7" name="Picture 6" descr="A group of people standing around a table&#10;&#10;Description automatically generated">
            <a:extLst>
              <a:ext uri="{FF2B5EF4-FFF2-40B4-BE49-F238E27FC236}">
                <a16:creationId xmlns:a16="http://schemas.microsoft.com/office/drawing/2014/main" id="{DAAEB878-371C-DDE1-8FEF-EAC25028A9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13" y="3429000"/>
            <a:ext cx="5525816" cy="2976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5055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E3C7F2-1411-25B3-46F6-D66835AA6268}"/>
              </a:ext>
            </a:extLst>
          </p:cNvPr>
          <p:cNvSpPr txBox="1"/>
          <p:nvPr/>
        </p:nvSpPr>
        <p:spPr>
          <a:xfrm>
            <a:off x="253093" y="522514"/>
            <a:ext cx="11413671" cy="2609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My world with music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Musical </a:t>
            </a:r>
            <a:r>
              <a:rPr lang="en-US" sz="1200" i="1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doll with filling</a:t>
            </a: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took 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some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beans and lentils and filled a third of an empty plastic bottle, closed it with a cap.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The plan was to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attach a paper doll with braids, made in advance, to its top. 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rocked the new shaker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put it in the box with the other supplies and musical instruments.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Music therapy - healing the soul!</a:t>
            </a:r>
          </a:p>
        </p:txBody>
      </p:sp>
      <p:pic>
        <p:nvPicPr>
          <p:cNvPr id="4" name="Picture 3" descr="A plastic container with food in it&#10;&#10;Description automatically generated">
            <a:extLst>
              <a:ext uri="{FF2B5EF4-FFF2-40B4-BE49-F238E27FC236}">
                <a16:creationId xmlns:a16="http://schemas.microsoft.com/office/drawing/2014/main" id="{1E715046-658C-7C32-3499-B7766A169A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58" y="3363686"/>
            <a:ext cx="5760720" cy="2833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plastic container with a toy&#10;&#10;Description automatically generated">
            <a:extLst>
              <a:ext uri="{FF2B5EF4-FFF2-40B4-BE49-F238E27FC236}">
                <a16:creationId xmlns:a16="http://schemas.microsoft.com/office/drawing/2014/main" id="{6359BF17-C489-3C18-94A7-0C69E1CD59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072" y="3363685"/>
            <a:ext cx="5760720" cy="2833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colorful cartoon object with dots&#10;&#10;Description automatically generated with medium confidence">
            <a:extLst>
              <a:ext uri="{FF2B5EF4-FFF2-40B4-BE49-F238E27FC236}">
                <a16:creationId xmlns:a16="http://schemas.microsoft.com/office/drawing/2014/main" id="{CD47A0B0-E180-CC2E-1007-B893D96D7F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124" y="593228"/>
            <a:ext cx="1716616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89857" y="514351"/>
            <a:ext cx="11266714" cy="2609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Who is our new friend?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Rozichko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- my soft friend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Everybody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participated in making a flower out of textile and a man out of blue yarn.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 was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named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Rozichko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 We all wanted to keep our new friend engaged in games and theme lessons.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tablet with a </a:t>
            </a:r>
            <a:r>
              <a:rPr lang="en-US" sz="1200" i="1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Cboard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app for children with communication difficulties </a:t>
            </a: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was used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to answer the question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"What's your favorite toy?".</a:t>
            </a:r>
          </a:p>
        </p:txBody>
      </p:sp>
      <p:pic>
        <p:nvPicPr>
          <p:cNvPr id="5" name="Picture 4" descr="A child lying on a bed with stuffed animals&#10;&#10;Description automatically generated">
            <a:extLst>
              <a:ext uri="{FF2B5EF4-FFF2-40B4-BE49-F238E27FC236}">
                <a16:creationId xmlns:a16="http://schemas.microsoft.com/office/drawing/2014/main" id="{076E752C-2402-8A32-E595-A16B443B2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87" y="3600639"/>
            <a:ext cx="5760720" cy="2592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cartoon of a cat&#10;&#10;Description automatically generated">
            <a:extLst>
              <a:ext uri="{FF2B5EF4-FFF2-40B4-BE49-F238E27FC236}">
                <a16:creationId xmlns:a16="http://schemas.microsoft.com/office/drawing/2014/main" id="{2B18242F-0CD8-1F7D-35CA-8B2CB86B8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641" y="571808"/>
            <a:ext cx="1539393" cy="1366875"/>
          </a:xfrm>
          <a:prstGeom prst="rect">
            <a:avLst/>
          </a:prstGeom>
        </p:spPr>
      </p:pic>
      <p:pic>
        <p:nvPicPr>
          <p:cNvPr id="2" name="Picture 1" descr="A hand holding a phone&#10;&#10;Description automatically generated">
            <a:extLst>
              <a:ext uri="{FF2B5EF4-FFF2-40B4-BE49-F238E27FC236}">
                <a16:creationId xmlns:a16="http://schemas.microsoft.com/office/drawing/2014/main" id="{ABDBDF09-61B7-30F6-745D-057757F292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694" y="3608615"/>
            <a:ext cx="5742432" cy="2584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871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9036"/>
            <a:ext cx="10904221" cy="2609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Snacks for breakfast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Catering snacks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preformed the ingredients from different foods – bread, ham, cheese, yellow cheese.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Interesting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shapes - hearts, flowers, snowflakes, were used.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We also prepared pieces of tomato, olives for decoration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and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assembled each bite on a stick.</a:t>
            </a:r>
          </a:p>
          <a:p>
            <a:pPr marL="171450" indent="-1714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Do you like our treat suggestion for a Christmas party?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A person standing in a kitchen&#10;&#10;Description automatically generated">
            <a:extLst>
              <a:ext uri="{FF2B5EF4-FFF2-40B4-BE49-F238E27FC236}">
                <a16:creationId xmlns:a16="http://schemas.microsoft.com/office/drawing/2014/main" id="{EE7B2F8A-B7BD-B494-323F-CCB15BFD50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" y="3302343"/>
            <a:ext cx="2435717" cy="3221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plate of food on a table&#10;&#10;Description automatically generated">
            <a:extLst>
              <a:ext uri="{FF2B5EF4-FFF2-40B4-BE49-F238E27FC236}">
                <a16:creationId xmlns:a16="http://schemas.microsoft.com/office/drawing/2014/main" id="{2E7710F0-8127-151F-76C4-87AE392DF3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799" y="3302343"/>
            <a:ext cx="4011386" cy="3221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group of men in chef's uniforms standing in a kitchen&#10;&#10;Description automatically generated">
            <a:extLst>
              <a:ext uri="{FF2B5EF4-FFF2-40B4-BE49-F238E27FC236}">
                <a16:creationId xmlns:a16="http://schemas.microsoft.com/office/drawing/2014/main" id="{4AE3F210-0CBE-8443-EC6E-54FA2AF5B9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4" y="3302343"/>
            <a:ext cx="4011386" cy="3221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A blue and pink cup&#10;&#10;Description automatically generated">
            <a:extLst>
              <a:ext uri="{FF2B5EF4-FFF2-40B4-BE49-F238E27FC236}">
                <a16:creationId xmlns:a16="http://schemas.microsoft.com/office/drawing/2014/main" id="{3D4CC2AC-BA5A-1A0A-E57B-05EB55E3E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568" y="604156"/>
            <a:ext cx="1673678" cy="129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91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941</Words>
  <Application>Microsoft Office PowerPoint</Application>
  <PresentationFormat>Widescreen</PresentationFormat>
  <Paragraphs>107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Нина К. Русева</dc:creator>
  <cp:lastModifiedBy>Нина К. Русева</cp:lastModifiedBy>
  <cp:revision>99</cp:revision>
  <dcterms:created xsi:type="dcterms:W3CDTF">2023-12-14T12:26:42Z</dcterms:created>
  <dcterms:modified xsi:type="dcterms:W3CDTF">2024-06-09T11:53:53Z</dcterms:modified>
</cp:coreProperties>
</file>