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73" r:id="rId2"/>
    <p:sldId id="257" r:id="rId3"/>
    <p:sldId id="259" r:id="rId4"/>
    <p:sldId id="281" r:id="rId5"/>
    <p:sldId id="274" r:id="rId6"/>
    <p:sldId id="260" r:id="rId7"/>
    <p:sldId id="261" r:id="rId8"/>
    <p:sldId id="266" r:id="rId9"/>
    <p:sldId id="287" r:id="rId10"/>
    <p:sldId id="267" r:id="rId11"/>
    <p:sldId id="268" r:id="rId12"/>
    <p:sldId id="269" r:id="rId13"/>
    <p:sldId id="278" r:id="rId14"/>
    <p:sldId id="279" r:id="rId15"/>
    <p:sldId id="272" r:id="rId16"/>
  </p:sldIdLst>
  <p:sldSz cx="12192000" cy="6858000"/>
  <p:notesSz cx="6858000" cy="9144000"/>
  <p:embeddedFontLst>
    <p:embeddedFont>
      <p:font typeface="Berton Roman" panose="02000504080000020003" pitchFamily="2" charset="-5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Lato" panose="020F0502020204030203" pitchFamily="34" charset="0"/>
      <p:regular r:id="rId23"/>
      <p:bold r:id="rId24"/>
      <p:italic r:id="rId25"/>
      <p:boldItalic r:id="rId26"/>
    </p:embeddedFont>
    <p:embeddedFont>
      <p:font typeface="Lato Black" panose="020F0502020204030203" pitchFamily="34" charset="0"/>
      <p:bold r:id="rId27"/>
      <p:italic r:id="rId28"/>
      <p:boldItalic r:id="rId29"/>
    </p:embeddedFont>
    <p:embeddedFont>
      <p:font typeface="Lato Light" panose="020F0502020204030203" pitchFamily="3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6" roundtripDataSignature="AMtx7mjwGD+e0skTsQWW4ZoHcd2wtZhfr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имитър Димитров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7C36"/>
    <a:srgbClr val="001B4B"/>
    <a:srgbClr val="3A2A65"/>
    <a:srgbClr val="3A3D6F"/>
    <a:srgbClr val="3A3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92241" autoAdjust="0"/>
  </p:normalViewPr>
  <p:slideViewPr>
    <p:cSldViewPr snapToGrid="0" snapToObjects="1">
      <p:cViewPr varScale="1">
        <p:scale>
          <a:sx n="108" d="100"/>
          <a:sy n="108" d="100"/>
        </p:scale>
        <p:origin x="955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46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48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9-01T14:54:49.846" idx="1">
    <p:pos x="528" y="230"/>
    <p:text>Моля за още училища. Ицо бяхте ходили нялъде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AfWk1Zdc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75636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485ea9f482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485ea9f482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4b31567aaa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4b31567aaa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485ea9f482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485ea9f482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485ea9f482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485ea9f482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3028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485ea9f482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485ea9f482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59856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485ea9f482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1485ea9f482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1d3205232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1" name="Google Shape;101;g11d3205232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3" name="Google Shape;1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522651fc5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7" name="Google Shape;107;g1522651fc5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83203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3" name="Google Shape;1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00860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485ea9f482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9" name="Google Shape;119;g1485ea9f482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485ea9f4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485ea9f48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485ea9f482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485ea9f482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485ea9f4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485ea9f48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308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485ea9f482_0_545"/>
          <p:cNvSpPr txBox="1">
            <a:spLocks noGrp="1"/>
          </p:cNvSpPr>
          <p:nvPr>
            <p:ph type="ctrTitle"/>
          </p:nvPr>
        </p:nvSpPr>
        <p:spPr>
          <a:xfrm>
            <a:off x="1379067" y="1233367"/>
            <a:ext cx="9434100" cy="1546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grpSp>
        <p:nvGrpSpPr>
          <p:cNvPr id="11" name="Google Shape;11;g1485ea9f482_0_545"/>
          <p:cNvGrpSpPr/>
          <p:nvPr/>
        </p:nvGrpSpPr>
        <p:grpSpPr>
          <a:xfrm>
            <a:off x="-16819" y="1897892"/>
            <a:ext cx="12207927" cy="4958655"/>
            <a:chOff x="1669785" y="210240"/>
            <a:chExt cx="3861435" cy="1568450"/>
          </a:xfrm>
        </p:grpSpPr>
        <p:sp>
          <p:nvSpPr>
            <p:cNvPr id="12" name="Google Shape;12;g1485ea9f482_0_545"/>
            <p:cNvSpPr/>
            <p:nvPr/>
          </p:nvSpPr>
          <p:spPr>
            <a:xfrm>
              <a:off x="1669785" y="210240"/>
              <a:ext cx="3860800" cy="1568450"/>
            </a:xfrm>
            <a:custGeom>
              <a:avLst/>
              <a:gdLst/>
              <a:ahLst/>
              <a:cxnLst/>
              <a:rect l="l" t="t" r="r" b="b"/>
              <a:pathLst>
                <a:path w="3860800" h="1568450" extrusionOk="0">
                  <a:moveTo>
                    <a:pt x="1304290" y="810260"/>
                  </a:moveTo>
                  <a:cubicBezTo>
                    <a:pt x="857250" y="810260"/>
                    <a:pt x="421005" y="740410"/>
                    <a:pt x="0" y="608330"/>
                  </a:cubicBezTo>
                  <a:lnTo>
                    <a:pt x="0" y="1570355"/>
                  </a:lnTo>
                  <a:lnTo>
                    <a:pt x="3864610" y="1570355"/>
                  </a:lnTo>
                  <a:lnTo>
                    <a:pt x="3864610" y="0"/>
                  </a:lnTo>
                  <a:cubicBezTo>
                    <a:pt x="3082290" y="520700"/>
                    <a:pt x="2216150" y="810260"/>
                    <a:pt x="1304290" y="810260"/>
                  </a:cubicBezTo>
                  <a:close/>
                </a:path>
              </a:pathLst>
            </a:custGeom>
            <a:gradFill>
              <a:gsLst>
                <a:gs pos="0">
                  <a:srgbClr val="FFC486"/>
                </a:gs>
                <a:gs pos="100000">
                  <a:srgbClr val="FF866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;g1485ea9f482_0_545"/>
            <p:cNvSpPr/>
            <p:nvPr/>
          </p:nvSpPr>
          <p:spPr>
            <a:xfrm>
              <a:off x="1669785" y="939220"/>
              <a:ext cx="3860800" cy="838200"/>
            </a:xfrm>
            <a:custGeom>
              <a:avLst/>
              <a:gdLst/>
              <a:ahLst/>
              <a:cxnLst/>
              <a:rect l="l" t="t" r="r" b="b"/>
              <a:pathLst>
                <a:path w="3860800" h="838200" extrusionOk="0">
                  <a:moveTo>
                    <a:pt x="1932305" y="451485"/>
                  </a:moveTo>
                  <a:cubicBezTo>
                    <a:pt x="1258570" y="451485"/>
                    <a:pt x="608965" y="293370"/>
                    <a:pt x="0" y="0"/>
                  </a:cubicBezTo>
                  <a:lnTo>
                    <a:pt x="0" y="840740"/>
                  </a:lnTo>
                  <a:lnTo>
                    <a:pt x="3864610" y="840740"/>
                  </a:lnTo>
                  <a:lnTo>
                    <a:pt x="3864610" y="635"/>
                  </a:lnTo>
                  <a:cubicBezTo>
                    <a:pt x="3255645" y="293370"/>
                    <a:pt x="2606675" y="451485"/>
                    <a:pt x="1932305" y="451485"/>
                  </a:cubicBezTo>
                  <a:close/>
                </a:path>
              </a:pathLst>
            </a:custGeom>
            <a:gradFill>
              <a:gsLst>
                <a:gs pos="0">
                  <a:srgbClr val="F20122">
                    <a:alpha val="51764"/>
                  </a:srgbClr>
                </a:gs>
                <a:gs pos="100000">
                  <a:srgbClr val="FF6A00">
                    <a:alpha val="71764"/>
                  </a:srgbClr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g1485ea9f482_0_545"/>
            <p:cNvSpPr/>
            <p:nvPr/>
          </p:nvSpPr>
          <p:spPr>
            <a:xfrm>
              <a:off x="1670420" y="576000"/>
              <a:ext cx="3860800" cy="1200150"/>
            </a:xfrm>
            <a:custGeom>
              <a:avLst/>
              <a:gdLst/>
              <a:ahLst/>
              <a:cxnLst/>
              <a:rect l="l" t="t" r="r" b="b"/>
              <a:pathLst>
                <a:path w="3860800" h="1200150" extrusionOk="0">
                  <a:moveTo>
                    <a:pt x="2672715" y="887095"/>
                  </a:moveTo>
                  <a:cubicBezTo>
                    <a:pt x="1717040" y="887095"/>
                    <a:pt x="811530" y="568960"/>
                    <a:pt x="0" y="0"/>
                  </a:cubicBezTo>
                  <a:lnTo>
                    <a:pt x="0" y="1204595"/>
                  </a:lnTo>
                  <a:lnTo>
                    <a:pt x="3864610" y="1204595"/>
                  </a:lnTo>
                  <a:lnTo>
                    <a:pt x="3864610" y="718820"/>
                  </a:lnTo>
                  <a:cubicBezTo>
                    <a:pt x="3478530" y="829310"/>
                    <a:pt x="3079750" y="887095"/>
                    <a:pt x="2672715" y="887095"/>
                  </a:cubicBezTo>
                  <a:close/>
                </a:path>
              </a:pathLst>
            </a:custGeom>
            <a:gradFill>
              <a:gsLst>
                <a:gs pos="0">
                  <a:srgbClr val="FF9F00">
                    <a:alpha val="56470"/>
                  </a:srgbClr>
                </a:gs>
                <a:gs pos="100000">
                  <a:srgbClr val="CC0000">
                    <a:alpha val="5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ottom waves">
  <p:cSld name="BLANK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g1485ea9f482_0_608"/>
          <p:cNvGrpSpPr/>
          <p:nvPr/>
        </p:nvGrpSpPr>
        <p:grpSpPr>
          <a:xfrm>
            <a:off x="-16861" y="4780431"/>
            <a:ext cx="12207927" cy="2076000"/>
            <a:chOff x="1669785" y="210240"/>
            <a:chExt cx="3861435" cy="1568450"/>
          </a:xfrm>
        </p:grpSpPr>
        <p:sp>
          <p:nvSpPr>
            <p:cNvPr id="74" name="Google Shape;74;g1485ea9f482_0_608"/>
            <p:cNvSpPr/>
            <p:nvPr/>
          </p:nvSpPr>
          <p:spPr>
            <a:xfrm>
              <a:off x="1669785" y="210240"/>
              <a:ext cx="3860800" cy="1568450"/>
            </a:xfrm>
            <a:custGeom>
              <a:avLst/>
              <a:gdLst/>
              <a:ahLst/>
              <a:cxnLst/>
              <a:rect l="l" t="t" r="r" b="b"/>
              <a:pathLst>
                <a:path w="3860800" h="1568450" extrusionOk="0">
                  <a:moveTo>
                    <a:pt x="1304290" y="810260"/>
                  </a:moveTo>
                  <a:cubicBezTo>
                    <a:pt x="857250" y="810260"/>
                    <a:pt x="421005" y="740410"/>
                    <a:pt x="0" y="608330"/>
                  </a:cubicBezTo>
                  <a:lnTo>
                    <a:pt x="0" y="1570355"/>
                  </a:lnTo>
                  <a:lnTo>
                    <a:pt x="3864610" y="1570355"/>
                  </a:lnTo>
                  <a:lnTo>
                    <a:pt x="3864610" y="0"/>
                  </a:lnTo>
                  <a:cubicBezTo>
                    <a:pt x="3082290" y="520700"/>
                    <a:pt x="2216150" y="810260"/>
                    <a:pt x="1304290" y="810260"/>
                  </a:cubicBezTo>
                  <a:close/>
                </a:path>
              </a:pathLst>
            </a:custGeom>
            <a:gradFill>
              <a:gsLst>
                <a:gs pos="0">
                  <a:srgbClr val="FFC486"/>
                </a:gs>
                <a:gs pos="100000">
                  <a:srgbClr val="FF866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g1485ea9f482_0_608"/>
            <p:cNvSpPr/>
            <p:nvPr/>
          </p:nvSpPr>
          <p:spPr>
            <a:xfrm>
              <a:off x="1669785" y="939220"/>
              <a:ext cx="3860800" cy="838200"/>
            </a:xfrm>
            <a:custGeom>
              <a:avLst/>
              <a:gdLst/>
              <a:ahLst/>
              <a:cxnLst/>
              <a:rect l="l" t="t" r="r" b="b"/>
              <a:pathLst>
                <a:path w="3860800" h="838200" extrusionOk="0">
                  <a:moveTo>
                    <a:pt x="1932305" y="451485"/>
                  </a:moveTo>
                  <a:cubicBezTo>
                    <a:pt x="1258570" y="451485"/>
                    <a:pt x="608965" y="293370"/>
                    <a:pt x="0" y="0"/>
                  </a:cubicBezTo>
                  <a:lnTo>
                    <a:pt x="0" y="840740"/>
                  </a:lnTo>
                  <a:lnTo>
                    <a:pt x="3864610" y="840740"/>
                  </a:lnTo>
                  <a:lnTo>
                    <a:pt x="3864610" y="635"/>
                  </a:lnTo>
                  <a:cubicBezTo>
                    <a:pt x="3255645" y="293370"/>
                    <a:pt x="2606675" y="451485"/>
                    <a:pt x="1932305" y="451485"/>
                  </a:cubicBezTo>
                  <a:close/>
                </a:path>
              </a:pathLst>
            </a:custGeom>
            <a:gradFill>
              <a:gsLst>
                <a:gs pos="0">
                  <a:srgbClr val="F20122">
                    <a:alpha val="51764"/>
                  </a:srgbClr>
                </a:gs>
                <a:gs pos="100000">
                  <a:srgbClr val="FF6A00">
                    <a:alpha val="71764"/>
                  </a:srgbClr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g1485ea9f482_0_608"/>
            <p:cNvSpPr/>
            <p:nvPr/>
          </p:nvSpPr>
          <p:spPr>
            <a:xfrm>
              <a:off x="1670420" y="576000"/>
              <a:ext cx="3860800" cy="1200150"/>
            </a:xfrm>
            <a:custGeom>
              <a:avLst/>
              <a:gdLst/>
              <a:ahLst/>
              <a:cxnLst/>
              <a:rect l="l" t="t" r="r" b="b"/>
              <a:pathLst>
                <a:path w="3860800" h="1200150" extrusionOk="0">
                  <a:moveTo>
                    <a:pt x="2672715" y="887095"/>
                  </a:moveTo>
                  <a:cubicBezTo>
                    <a:pt x="1717040" y="887095"/>
                    <a:pt x="811530" y="568960"/>
                    <a:pt x="0" y="0"/>
                  </a:cubicBezTo>
                  <a:lnTo>
                    <a:pt x="0" y="1204595"/>
                  </a:lnTo>
                  <a:lnTo>
                    <a:pt x="3864610" y="1204595"/>
                  </a:lnTo>
                  <a:lnTo>
                    <a:pt x="3864610" y="718820"/>
                  </a:lnTo>
                  <a:cubicBezTo>
                    <a:pt x="3478530" y="829310"/>
                    <a:pt x="3079750" y="887095"/>
                    <a:pt x="2672715" y="887095"/>
                  </a:cubicBezTo>
                  <a:close/>
                </a:path>
              </a:pathLst>
            </a:custGeom>
            <a:gradFill>
              <a:gsLst>
                <a:gs pos="0">
                  <a:srgbClr val="FF9F00">
                    <a:alpha val="56470"/>
                  </a:srgbClr>
                </a:gs>
                <a:gs pos="100000">
                  <a:srgbClr val="CC0000">
                    <a:alpha val="5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" name="Google Shape;77;g1485ea9f482_0_608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485ea9f482_0_61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80" name="Google Shape;80;g1485ea9f482_0_61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81" name="Google Shape;81;g1485ea9f482_0_61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485ea9f482_0_6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g1485ea9f482_0_6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g1485ea9f482_0_6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g1485ea9f482_0_6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g1485ea9f482_0_6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1485ea9f482_0_551"/>
          <p:cNvSpPr txBox="1">
            <a:spLocks noGrp="1"/>
          </p:cNvSpPr>
          <p:nvPr>
            <p:ph type="ctrTitle"/>
          </p:nvPr>
        </p:nvSpPr>
        <p:spPr>
          <a:xfrm>
            <a:off x="1379067" y="2111133"/>
            <a:ext cx="8457300" cy="1546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17" name="Google Shape;17;g1485ea9f482_0_551"/>
          <p:cNvSpPr txBox="1">
            <a:spLocks noGrp="1"/>
          </p:cNvSpPr>
          <p:nvPr>
            <p:ph type="subTitle" idx="1"/>
          </p:nvPr>
        </p:nvSpPr>
        <p:spPr>
          <a:xfrm>
            <a:off x="1379067" y="3786736"/>
            <a:ext cx="8457300" cy="10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None/>
              <a:defRPr sz="4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g1485ea9f482_0_551"/>
          <p:cNvSpPr/>
          <p:nvPr/>
        </p:nvSpPr>
        <p:spPr>
          <a:xfrm>
            <a:off x="19" y="3888704"/>
            <a:ext cx="12190476" cy="2967418"/>
          </a:xfrm>
          <a:custGeom>
            <a:avLst/>
            <a:gdLst/>
            <a:ahLst/>
            <a:cxnLst/>
            <a:rect l="l" t="t" r="r" b="b"/>
            <a:pathLst>
              <a:path w="3860800" h="939800" extrusionOk="0">
                <a:moveTo>
                  <a:pt x="1304290" y="494030"/>
                </a:moveTo>
                <a:cubicBezTo>
                  <a:pt x="857250" y="494030"/>
                  <a:pt x="421005" y="451485"/>
                  <a:pt x="0" y="370840"/>
                </a:cubicBezTo>
                <a:lnTo>
                  <a:pt x="0" y="942340"/>
                </a:lnTo>
                <a:lnTo>
                  <a:pt x="3864610" y="942340"/>
                </a:lnTo>
                <a:lnTo>
                  <a:pt x="3864610" y="0"/>
                </a:lnTo>
                <a:cubicBezTo>
                  <a:pt x="3082290" y="317500"/>
                  <a:pt x="2216150" y="494030"/>
                  <a:pt x="1304290" y="494030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g1485ea9f482_0_551"/>
          <p:cNvSpPr/>
          <p:nvPr/>
        </p:nvSpPr>
        <p:spPr>
          <a:xfrm>
            <a:off x="19" y="2567450"/>
            <a:ext cx="12190476" cy="4290727"/>
          </a:xfrm>
          <a:custGeom>
            <a:avLst/>
            <a:gdLst/>
            <a:ahLst/>
            <a:cxnLst/>
            <a:rect l="l" t="t" r="r" b="b"/>
            <a:pathLst>
              <a:path w="3860800" h="1358900" extrusionOk="0">
                <a:moveTo>
                  <a:pt x="175260" y="1096010"/>
                </a:moveTo>
                <a:cubicBezTo>
                  <a:pt x="116840" y="1096010"/>
                  <a:pt x="58420" y="1095375"/>
                  <a:pt x="0" y="1094105"/>
                </a:cubicBezTo>
                <a:lnTo>
                  <a:pt x="0" y="1360805"/>
                </a:lnTo>
                <a:lnTo>
                  <a:pt x="3864610" y="1360805"/>
                </a:lnTo>
                <a:lnTo>
                  <a:pt x="3864610" y="0"/>
                </a:lnTo>
                <a:cubicBezTo>
                  <a:pt x="2827655" y="689610"/>
                  <a:pt x="1553210" y="1096010"/>
                  <a:pt x="175260" y="109601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0801400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g1485ea9f482_0_551"/>
          <p:cNvSpPr/>
          <p:nvPr/>
        </p:nvSpPr>
        <p:spPr>
          <a:xfrm>
            <a:off x="2024" y="4550334"/>
            <a:ext cx="12190476" cy="2305764"/>
          </a:xfrm>
          <a:custGeom>
            <a:avLst/>
            <a:gdLst/>
            <a:ahLst/>
            <a:cxnLst/>
            <a:rect l="l" t="t" r="r" b="b"/>
            <a:pathLst>
              <a:path w="3860800" h="730250" extrusionOk="0">
                <a:moveTo>
                  <a:pt x="2672715" y="539750"/>
                </a:moveTo>
                <a:cubicBezTo>
                  <a:pt x="1717040" y="539750"/>
                  <a:pt x="811530" y="346075"/>
                  <a:pt x="0" y="0"/>
                </a:cubicBezTo>
                <a:lnTo>
                  <a:pt x="0" y="732790"/>
                </a:lnTo>
                <a:lnTo>
                  <a:pt x="3863975" y="732790"/>
                </a:lnTo>
                <a:lnTo>
                  <a:pt x="3863975" y="437515"/>
                </a:lnTo>
                <a:cubicBezTo>
                  <a:pt x="3477895" y="504190"/>
                  <a:pt x="3079750" y="539750"/>
                  <a:pt x="2672715" y="539750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g1485ea9f482_0_557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g1485ea9f482_0_557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g1485ea9f482_0_557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g1485ea9f482_0_557"/>
          <p:cNvSpPr/>
          <p:nvPr/>
        </p:nvSpPr>
        <p:spPr>
          <a:xfrm rot="10800000">
            <a:off x="-140" y="1801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g1485ea9f482_0_557"/>
          <p:cNvSpPr/>
          <p:nvPr/>
        </p:nvSpPr>
        <p:spPr>
          <a:xfrm rot="10800000">
            <a:off x="3944" y="1801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g1485ea9f482_0_557"/>
          <p:cNvSpPr/>
          <p:nvPr/>
        </p:nvSpPr>
        <p:spPr>
          <a:xfrm rot="10800000">
            <a:off x="9936" y="1801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g1485ea9f482_0_557"/>
          <p:cNvSpPr txBox="1">
            <a:spLocks noGrp="1"/>
          </p:cNvSpPr>
          <p:nvPr>
            <p:ph type="body" idx="1"/>
          </p:nvPr>
        </p:nvSpPr>
        <p:spPr>
          <a:xfrm>
            <a:off x="2717367" y="1968000"/>
            <a:ext cx="6757200" cy="405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501650" algn="ctr" rtl="0">
              <a:spcBef>
                <a:spcPts val="800"/>
              </a:spcBef>
              <a:spcAft>
                <a:spcPts val="0"/>
              </a:spcAft>
              <a:buSzPts val="4300"/>
              <a:buChar char="◦"/>
              <a:defRPr sz="4300" i="1"/>
            </a:lvl1pPr>
            <a:lvl2pPr marL="914400" lvl="1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2pPr>
            <a:lvl3pPr marL="1371600" lvl="2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3pPr>
            <a:lvl4pPr marL="1828800" lvl="3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4pPr>
            <a:lvl5pPr marL="2286000" lvl="4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5pPr>
            <a:lvl6pPr marL="2743200" lvl="5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6pPr>
            <a:lvl7pPr marL="3200400" lvl="6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7pPr>
            <a:lvl8pPr marL="3657600" lvl="7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8pPr>
            <a:lvl9pPr marL="4114800" lvl="8" indent="-501650" algn="ctr" rtl="0">
              <a:spcBef>
                <a:spcPts val="0"/>
              </a:spcBef>
              <a:spcAft>
                <a:spcPts val="0"/>
              </a:spcAft>
              <a:buSzPts val="4300"/>
              <a:buChar char="◦"/>
              <a:defRPr sz="4300" i="1"/>
            </a:lvl9pPr>
          </a:lstStyle>
          <a:p>
            <a:endParaRPr/>
          </a:p>
        </p:txBody>
      </p:sp>
      <p:sp>
        <p:nvSpPr>
          <p:cNvPr id="29" name="Google Shape;29;g1485ea9f482_0_557"/>
          <p:cNvSpPr txBox="1"/>
          <p:nvPr/>
        </p:nvSpPr>
        <p:spPr>
          <a:xfrm>
            <a:off x="4791200" y="737025"/>
            <a:ext cx="26097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2800" b="1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endParaRPr sz="12800" b="1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" name="Google Shape;30;g1485ea9f482_0_557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485ea9f482_0_567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g1485ea9f482_0_567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g1485ea9f482_0_567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g1485ea9f482_0_567"/>
          <p:cNvSpPr txBox="1">
            <a:spLocks noGrp="1"/>
          </p:cNvSpPr>
          <p:nvPr>
            <p:ph type="title"/>
          </p:nvPr>
        </p:nvSpPr>
        <p:spPr>
          <a:xfrm>
            <a:off x="983800" y="690033"/>
            <a:ext cx="8046000" cy="99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g1485ea9f482_0_567"/>
          <p:cNvSpPr txBox="1">
            <a:spLocks noGrp="1"/>
          </p:cNvSpPr>
          <p:nvPr>
            <p:ph type="body" idx="1"/>
          </p:nvPr>
        </p:nvSpPr>
        <p:spPr>
          <a:xfrm>
            <a:off x="983800" y="1967600"/>
            <a:ext cx="8046000" cy="405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31800" rtl="0">
              <a:spcBef>
                <a:spcPts val="800"/>
              </a:spcBef>
              <a:spcAft>
                <a:spcPts val="0"/>
              </a:spcAft>
              <a:buSzPts val="3200"/>
              <a:buChar char="◦"/>
              <a:defRPr/>
            </a:lvl1pPr>
            <a:lvl2pPr marL="914400" lvl="1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2pPr>
            <a:lvl3pPr marL="1371600" lvl="2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3pPr>
            <a:lvl4pPr marL="1828800" lvl="3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4pPr>
            <a:lvl5pPr marL="2286000" lvl="4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5pPr>
            <a:lvl6pPr marL="2743200" lvl="5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6pPr>
            <a:lvl7pPr marL="3200400" lvl="6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7pPr>
            <a:lvl8pPr marL="3657600" lvl="7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8pPr>
            <a:lvl9pPr marL="4114800" lvl="8" indent="-431800" rtl="0">
              <a:spcBef>
                <a:spcPts val="0"/>
              </a:spcBef>
              <a:spcAft>
                <a:spcPts val="0"/>
              </a:spcAft>
              <a:buSzPts val="3200"/>
              <a:buChar char="◦"/>
              <a:defRPr/>
            </a:lvl9pPr>
          </a:lstStyle>
          <a:p>
            <a:endParaRPr/>
          </a:p>
        </p:txBody>
      </p:sp>
      <p:sp>
        <p:nvSpPr>
          <p:cNvPr id="37" name="Google Shape;37;g1485ea9f482_0_567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1485ea9f482_0_574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g1485ea9f482_0_574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g1485ea9f482_0_574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g1485ea9f482_0_574"/>
          <p:cNvSpPr txBox="1">
            <a:spLocks noGrp="1"/>
          </p:cNvSpPr>
          <p:nvPr>
            <p:ph type="title"/>
          </p:nvPr>
        </p:nvSpPr>
        <p:spPr>
          <a:xfrm>
            <a:off x="983800" y="690033"/>
            <a:ext cx="8046000" cy="99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g1485ea9f482_0_574"/>
          <p:cNvSpPr txBox="1">
            <a:spLocks noGrp="1"/>
          </p:cNvSpPr>
          <p:nvPr>
            <p:ph type="body" idx="1"/>
          </p:nvPr>
        </p:nvSpPr>
        <p:spPr>
          <a:xfrm>
            <a:off x="983800" y="1967600"/>
            <a:ext cx="3855600" cy="39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0050" rtl="0">
              <a:spcBef>
                <a:spcPts val="800"/>
              </a:spcBef>
              <a:spcAft>
                <a:spcPts val="0"/>
              </a:spcAft>
              <a:buSzPts val="2700"/>
              <a:buChar char="◦"/>
              <a:defRPr sz="2700"/>
            </a:lvl1pPr>
            <a:lvl2pPr marL="914400" lvl="1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2pPr>
            <a:lvl3pPr marL="1371600" lvl="2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3pPr>
            <a:lvl4pPr marL="1828800" lvl="3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4pPr>
            <a:lvl5pPr marL="2286000" lvl="4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5pPr>
            <a:lvl6pPr marL="2743200" lvl="5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6pPr>
            <a:lvl7pPr marL="3200400" lvl="6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7pPr>
            <a:lvl8pPr marL="3657600" lvl="7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8pPr>
            <a:lvl9pPr marL="4114800" lvl="8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9pPr>
          </a:lstStyle>
          <a:p>
            <a:endParaRPr/>
          </a:p>
        </p:txBody>
      </p:sp>
      <p:sp>
        <p:nvSpPr>
          <p:cNvPr id="44" name="Google Shape;44;g1485ea9f482_0_574"/>
          <p:cNvSpPr txBox="1">
            <a:spLocks noGrp="1"/>
          </p:cNvSpPr>
          <p:nvPr>
            <p:ph type="body" idx="2"/>
          </p:nvPr>
        </p:nvSpPr>
        <p:spPr>
          <a:xfrm>
            <a:off x="5274638" y="1967600"/>
            <a:ext cx="3855600" cy="39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0050" rtl="0">
              <a:spcBef>
                <a:spcPts val="800"/>
              </a:spcBef>
              <a:spcAft>
                <a:spcPts val="0"/>
              </a:spcAft>
              <a:buSzPts val="2700"/>
              <a:buChar char="◦"/>
              <a:defRPr sz="2700"/>
            </a:lvl1pPr>
            <a:lvl2pPr marL="914400" lvl="1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2pPr>
            <a:lvl3pPr marL="1371600" lvl="2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3pPr>
            <a:lvl4pPr marL="1828800" lvl="3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4pPr>
            <a:lvl5pPr marL="2286000" lvl="4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5pPr>
            <a:lvl6pPr marL="2743200" lvl="5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6pPr>
            <a:lvl7pPr marL="3200400" lvl="6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7pPr>
            <a:lvl8pPr marL="3657600" lvl="7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8pPr>
            <a:lvl9pPr marL="4114800" lvl="8" indent="-400050" rtl="0">
              <a:spcBef>
                <a:spcPts val="0"/>
              </a:spcBef>
              <a:spcAft>
                <a:spcPts val="0"/>
              </a:spcAft>
              <a:buSzPts val="2700"/>
              <a:buChar char="◦"/>
              <a:defRPr sz="2700"/>
            </a:lvl9pPr>
          </a:lstStyle>
          <a:p>
            <a:endParaRPr/>
          </a:p>
        </p:txBody>
      </p:sp>
      <p:sp>
        <p:nvSpPr>
          <p:cNvPr id="45" name="Google Shape;45;g1485ea9f482_0_574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1485ea9f482_0_582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g1485ea9f482_0_582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g1485ea9f482_0_582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g1485ea9f482_0_582"/>
          <p:cNvSpPr txBox="1">
            <a:spLocks noGrp="1"/>
          </p:cNvSpPr>
          <p:nvPr>
            <p:ph type="title"/>
          </p:nvPr>
        </p:nvSpPr>
        <p:spPr>
          <a:xfrm>
            <a:off x="983800" y="690033"/>
            <a:ext cx="8378700" cy="99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g1485ea9f482_0_582"/>
          <p:cNvSpPr txBox="1">
            <a:spLocks noGrp="1"/>
          </p:cNvSpPr>
          <p:nvPr>
            <p:ph type="body" idx="1"/>
          </p:nvPr>
        </p:nvSpPr>
        <p:spPr>
          <a:xfrm>
            <a:off x="983800" y="1967600"/>
            <a:ext cx="2536800" cy="394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800"/>
              </a:spcBef>
              <a:spcAft>
                <a:spcPts val="0"/>
              </a:spcAft>
              <a:buSzPts val="2400"/>
              <a:buChar char="◦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9pPr>
          </a:lstStyle>
          <a:p>
            <a:endParaRPr/>
          </a:p>
        </p:txBody>
      </p:sp>
      <p:sp>
        <p:nvSpPr>
          <p:cNvPr id="52" name="Google Shape;52;g1485ea9f482_0_582"/>
          <p:cNvSpPr txBox="1">
            <a:spLocks noGrp="1"/>
          </p:cNvSpPr>
          <p:nvPr>
            <p:ph type="body" idx="2"/>
          </p:nvPr>
        </p:nvSpPr>
        <p:spPr>
          <a:xfrm>
            <a:off x="3904816" y="1967600"/>
            <a:ext cx="2536800" cy="394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800"/>
              </a:spcBef>
              <a:spcAft>
                <a:spcPts val="0"/>
              </a:spcAft>
              <a:buSzPts val="2400"/>
              <a:buChar char="◦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9pPr>
          </a:lstStyle>
          <a:p>
            <a:endParaRPr/>
          </a:p>
        </p:txBody>
      </p:sp>
      <p:sp>
        <p:nvSpPr>
          <p:cNvPr id="53" name="Google Shape;53;g1485ea9f482_0_582"/>
          <p:cNvSpPr txBox="1">
            <a:spLocks noGrp="1"/>
          </p:cNvSpPr>
          <p:nvPr>
            <p:ph type="body" idx="3"/>
          </p:nvPr>
        </p:nvSpPr>
        <p:spPr>
          <a:xfrm>
            <a:off x="6825831" y="1967600"/>
            <a:ext cx="2536800" cy="394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800"/>
              </a:spcBef>
              <a:spcAft>
                <a:spcPts val="0"/>
              </a:spcAft>
              <a:buSzPts val="2400"/>
              <a:buChar char="◦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◦"/>
              <a:defRPr sz="2400"/>
            </a:lvl9pPr>
          </a:lstStyle>
          <a:p>
            <a:endParaRPr/>
          </a:p>
        </p:txBody>
      </p:sp>
      <p:sp>
        <p:nvSpPr>
          <p:cNvPr id="54" name="Google Shape;54;g1485ea9f482_0_582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485ea9f482_0_591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g1485ea9f482_0_591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g1485ea9f482_0_591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g1485ea9f482_0_591"/>
          <p:cNvSpPr txBox="1">
            <a:spLocks noGrp="1"/>
          </p:cNvSpPr>
          <p:nvPr>
            <p:ph type="title"/>
          </p:nvPr>
        </p:nvSpPr>
        <p:spPr>
          <a:xfrm>
            <a:off x="983800" y="690033"/>
            <a:ext cx="8046000" cy="99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g1485ea9f482_0_591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485ea9f482_0_597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g1485ea9f482_0_597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g1485ea9f482_0_597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g1485ea9f482_0_597"/>
          <p:cNvSpPr txBox="1">
            <a:spLocks noGrp="1"/>
          </p:cNvSpPr>
          <p:nvPr>
            <p:ph type="body" idx="1"/>
          </p:nvPr>
        </p:nvSpPr>
        <p:spPr>
          <a:xfrm>
            <a:off x="983800" y="5875067"/>
            <a:ext cx="8315100" cy="69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1pPr>
          </a:lstStyle>
          <a:p>
            <a:endParaRPr/>
          </a:p>
        </p:txBody>
      </p:sp>
      <p:sp>
        <p:nvSpPr>
          <p:cNvPr id="66" name="Google Shape;66;g1485ea9f482_0_597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485ea9f482_0_603"/>
          <p:cNvSpPr/>
          <p:nvPr/>
        </p:nvSpPr>
        <p:spPr>
          <a:xfrm>
            <a:off x="9400758" y="-9"/>
            <a:ext cx="2791381" cy="686800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g1485ea9f482_0_603"/>
          <p:cNvSpPr/>
          <p:nvPr/>
        </p:nvSpPr>
        <p:spPr>
          <a:xfrm>
            <a:off x="10701997" y="-9"/>
            <a:ext cx="1486059" cy="686800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g1485ea9f482_0_603"/>
          <p:cNvSpPr/>
          <p:nvPr/>
        </p:nvSpPr>
        <p:spPr>
          <a:xfrm>
            <a:off x="10053385" y="-9"/>
            <a:ext cx="2128679" cy="686800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g1485ea9f482_0_603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485ea9f482_0_541"/>
          <p:cNvSpPr txBox="1">
            <a:spLocks noGrp="1"/>
          </p:cNvSpPr>
          <p:nvPr>
            <p:ph type="title"/>
          </p:nvPr>
        </p:nvSpPr>
        <p:spPr>
          <a:xfrm>
            <a:off x="983800" y="690033"/>
            <a:ext cx="8046000" cy="9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ato Black"/>
              <a:buNone/>
              <a:defRPr sz="4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7" name="Google Shape;7;g1485ea9f482_0_541"/>
          <p:cNvSpPr txBox="1">
            <a:spLocks noGrp="1"/>
          </p:cNvSpPr>
          <p:nvPr>
            <p:ph type="body" idx="1"/>
          </p:nvPr>
        </p:nvSpPr>
        <p:spPr>
          <a:xfrm>
            <a:off x="983800" y="1967600"/>
            <a:ext cx="8046000" cy="40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31800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431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Lato Light"/>
              <a:buChar char="◦"/>
              <a:defRPr sz="3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g1485ea9f482_0_541"/>
          <p:cNvSpPr txBox="1">
            <a:spLocks noGrp="1"/>
          </p:cNvSpPr>
          <p:nvPr>
            <p:ph type="sldNum" idx="12"/>
          </p:nvPr>
        </p:nvSpPr>
        <p:spPr>
          <a:xfrm>
            <a:off x="11307445" y="63331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 rtl="0">
              <a:buNone/>
              <a:defRPr sz="1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10.jp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comments" Target="../comments/comment1.xml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5" Type="http://schemas.openxmlformats.org/officeDocument/2006/relationships/image" Target="../media/image29.gif"/><Relationship Id="rId10" Type="http://schemas.openxmlformats.org/officeDocument/2006/relationships/image" Target="../media/image24.jpeg"/><Relationship Id="rId4" Type="http://schemas.openxmlformats.org/officeDocument/2006/relationships/image" Target="../media/image18.emf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EDE3D62-2955-A40E-D464-91069F0BD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D73816-1B54-B749-A47E-14CD73C86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5331" y="395810"/>
            <a:ext cx="5289030" cy="6684746"/>
          </a:xfrm>
          <a:prstGeom prst="rect">
            <a:avLst/>
          </a:prstGeom>
        </p:spPr>
      </p:pic>
      <p:sp>
        <p:nvSpPr>
          <p:cNvPr id="168" name="Google Shape;168;g1485ea9f482_0_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5936087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СПОДЕЛИХМЕ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 ОПИТА И ЗНАНИЯТА СИ В:</a:t>
            </a:r>
          </a:p>
        </p:txBody>
      </p:sp>
      <p:pic>
        <p:nvPicPr>
          <p:cNvPr id="1026" name="Picture 2" descr="IV ЕГ &quot;Фредерик Жолио - Кюри&quot; | Facebook">
            <a:extLst>
              <a:ext uri="{FF2B5EF4-FFF2-40B4-BE49-F238E27FC236}">
                <a16:creationId xmlns:a16="http://schemas.microsoft.com/office/drawing/2014/main" id="{5B4224A0-FF05-1549-9B9E-10E62EFD6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82" y="5721168"/>
            <a:ext cx="642812" cy="651459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352A05-D0AD-DB43-9250-45E849622FF9}"/>
              </a:ext>
            </a:extLst>
          </p:cNvPr>
          <p:cNvSpPr txBox="1"/>
          <p:nvPr/>
        </p:nvSpPr>
        <p:spPr>
          <a:xfrm>
            <a:off x="3860394" y="5637444"/>
            <a:ext cx="21056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Aft>
                <a:spcPts val="0"/>
              </a:spcAft>
              <a:buNone/>
            </a:pPr>
            <a:r>
              <a:rPr lang="en-US" dirty="0"/>
              <a:t>IV</a:t>
            </a:r>
            <a:r>
              <a:rPr lang="bg-BG" dirty="0"/>
              <a:t> Езикова Гимназия “Фредерик Жолио-Кюри”, гр. Варна</a:t>
            </a:r>
          </a:p>
        </p:txBody>
      </p:sp>
      <p:pic>
        <p:nvPicPr>
          <p:cNvPr id="1028" name="Picture 4" descr="10 интересни факта за Кирил и Методий и славянската писменост - Зорница  Иванова">
            <a:extLst>
              <a:ext uri="{FF2B5EF4-FFF2-40B4-BE49-F238E27FC236}">
                <a16:creationId xmlns:a16="http://schemas.microsoft.com/office/drawing/2014/main" id="{2DE06830-17DD-3E4E-BA21-D2B98A4A1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r="8370"/>
          <a:stretch/>
        </p:blipFill>
        <p:spPr bwMode="auto">
          <a:xfrm>
            <a:off x="3239507" y="1996580"/>
            <a:ext cx="664048" cy="651460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A151FB-DE8F-E549-904E-0A85C798273E}"/>
              </a:ext>
            </a:extLst>
          </p:cNvPr>
          <p:cNvSpPr txBox="1"/>
          <p:nvPr/>
        </p:nvSpPr>
        <p:spPr>
          <a:xfrm>
            <a:off x="3903555" y="1895669"/>
            <a:ext cx="22913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dirty="0"/>
              <a:t>СУ “Св. св. Кирил и Методий”, гр. Белослав</a:t>
            </a:r>
          </a:p>
        </p:txBody>
      </p:sp>
      <p:pic>
        <p:nvPicPr>
          <p:cNvPr id="1030" name="Picture 6" descr="Математическа гимназия &quot;Д-р Петър Берон&quot;, гр. Варна">
            <a:extLst>
              <a:ext uri="{FF2B5EF4-FFF2-40B4-BE49-F238E27FC236}">
                <a16:creationId xmlns:a16="http://schemas.microsoft.com/office/drawing/2014/main" id="{49BBB8FC-210D-B145-9B53-1F6055FFFD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65" r="46615" b="-5414"/>
          <a:stretch/>
        </p:blipFill>
        <p:spPr bwMode="auto">
          <a:xfrm>
            <a:off x="6157418" y="1979392"/>
            <a:ext cx="672749" cy="651459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17557F-1CD6-1F4B-B56D-A6EBED1147F2}"/>
              </a:ext>
            </a:extLst>
          </p:cNvPr>
          <p:cNvSpPr txBox="1"/>
          <p:nvPr/>
        </p:nvSpPr>
        <p:spPr>
          <a:xfrm>
            <a:off x="6884166" y="1870362"/>
            <a:ext cx="18224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Aft>
                <a:spcPts val="0"/>
              </a:spcAft>
              <a:buNone/>
            </a:pPr>
            <a:r>
              <a:rPr lang="bg-BG" sz="1400" dirty="0"/>
              <a:t>Математическа Гимназия </a:t>
            </a:r>
            <a:endParaRPr lang="en-US" sz="1400" dirty="0"/>
          </a:p>
          <a:p>
            <a:pPr marL="0" lvl="0" indent="0" algn="l" rtl="0">
              <a:spcAft>
                <a:spcPts val="0"/>
              </a:spcAft>
              <a:buNone/>
            </a:pPr>
            <a:r>
              <a:rPr lang="bg-BG" sz="1400" dirty="0"/>
              <a:t>“Д-р Петър Берон”  гр. Варна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6679B8-D4F7-1E44-80FF-A86A0FBFD0AC}"/>
              </a:ext>
            </a:extLst>
          </p:cNvPr>
          <p:cNvSpPr txBox="1"/>
          <p:nvPr/>
        </p:nvSpPr>
        <p:spPr>
          <a:xfrm>
            <a:off x="1193802" y="3184320"/>
            <a:ext cx="17435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dirty="0"/>
              <a:t>Частно училище “Малкия Принц”  гр. Варна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69BA02-EF22-1E40-A3E5-AD7F560D008F}"/>
              </a:ext>
            </a:extLst>
          </p:cNvPr>
          <p:cNvSpPr txBox="1"/>
          <p:nvPr/>
        </p:nvSpPr>
        <p:spPr>
          <a:xfrm>
            <a:off x="3934462" y="3123092"/>
            <a:ext cx="186777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dirty="0"/>
              <a:t>ЧОУ </a:t>
            </a:r>
            <a:r>
              <a:rPr lang="bg-BG" sz="1400" dirty="0"/>
              <a:t>"Мария Монтесори", гр. Добрич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4B35ED-53D7-9A4C-BAB5-1EB81A24249A}"/>
              </a:ext>
            </a:extLst>
          </p:cNvPr>
          <p:cNvSpPr txBox="1"/>
          <p:nvPr/>
        </p:nvSpPr>
        <p:spPr>
          <a:xfrm>
            <a:off x="6905612" y="5578526"/>
            <a:ext cx="25339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dirty="0"/>
              <a:t>Професионална гимназия по компютърно моделиране и компютърни системи, гр. Варна</a:t>
            </a:r>
          </a:p>
        </p:txBody>
      </p:sp>
      <p:pic>
        <p:nvPicPr>
          <p:cNvPr id="26" name="Picture 8" descr="Малкият Принц - YouTube">
            <a:extLst>
              <a:ext uri="{FF2B5EF4-FFF2-40B4-BE49-F238E27FC236}">
                <a16:creationId xmlns:a16="http://schemas.microsoft.com/office/drawing/2014/main" id="{01F02CCA-D981-D442-9606-E9CF21B1AF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80" r="-6203" b="-6721"/>
          <a:stretch/>
        </p:blipFill>
        <p:spPr bwMode="auto">
          <a:xfrm>
            <a:off x="528639" y="3242324"/>
            <a:ext cx="665163" cy="626643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>
            <a:extLst>
              <a:ext uri="{FF2B5EF4-FFF2-40B4-BE49-F238E27FC236}">
                <a16:creationId xmlns:a16="http://schemas.microsoft.com/office/drawing/2014/main" id="{80BF96CD-D6A5-A540-A5DF-54CC3526BC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92" r="47317" b="-16594"/>
          <a:stretch/>
        </p:blipFill>
        <p:spPr bwMode="auto">
          <a:xfrm>
            <a:off x="3239507" y="3215202"/>
            <a:ext cx="694955" cy="702504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ITPG VARNA">
            <a:extLst>
              <a:ext uri="{FF2B5EF4-FFF2-40B4-BE49-F238E27FC236}">
                <a16:creationId xmlns:a16="http://schemas.microsoft.com/office/drawing/2014/main" id="{60B93F38-AF21-9A4F-A222-BA003570B7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62" t="-17104" r="-17345" b="-14499"/>
          <a:stretch/>
        </p:blipFill>
        <p:spPr bwMode="auto">
          <a:xfrm>
            <a:off x="6157184" y="5684908"/>
            <a:ext cx="678287" cy="664138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227F66EA-A548-B782-FD75-832335510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06" y="4434344"/>
            <a:ext cx="677996" cy="782304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A44CB2-B0B4-BAEB-1BCA-5ABF47A2FA47}"/>
              </a:ext>
            </a:extLst>
          </p:cNvPr>
          <p:cNvSpPr txBox="1"/>
          <p:nvPr/>
        </p:nvSpPr>
        <p:spPr>
          <a:xfrm>
            <a:off x="1193802" y="4344486"/>
            <a:ext cx="2045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VII </a:t>
            </a:r>
            <a:r>
              <a:rPr lang="bg-BG" sz="1400" dirty="0"/>
              <a:t>СУ “</a:t>
            </a:r>
            <a:r>
              <a:rPr lang="bg-BG" dirty="0"/>
              <a:t>Найден Геров</a:t>
            </a:r>
            <a:r>
              <a:rPr lang="bg-BG" sz="1400" dirty="0"/>
              <a:t>” гр. Варна</a:t>
            </a:r>
          </a:p>
        </p:txBody>
      </p:sp>
      <p:pic>
        <p:nvPicPr>
          <p:cNvPr id="7" name="Picture 6" descr="Варненска търговска гимназия Георги Стойков Раковски">
            <a:extLst>
              <a:ext uri="{FF2B5EF4-FFF2-40B4-BE49-F238E27FC236}">
                <a16:creationId xmlns:a16="http://schemas.microsoft.com/office/drawing/2014/main" id="{C8F9C25C-5E06-7D0A-695B-3E121A9C7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390" y="4434990"/>
            <a:ext cx="719160" cy="719160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1847C6-4831-D596-CC42-2BB88B2D93D4}"/>
              </a:ext>
            </a:extLst>
          </p:cNvPr>
          <p:cNvSpPr txBox="1"/>
          <p:nvPr/>
        </p:nvSpPr>
        <p:spPr>
          <a:xfrm>
            <a:off x="3955484" y="4345517"/>
            <a:ext cx="229136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dirty="0"/>
              <a:t>Варненска Търговска Гимназия „Г. Ст. Раковски“ - гр. Варна</a:t>
            </a:r>
            <a:endParaRPr lang="bg-BG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3AD433-BAB5-D94A-DCDA-632CC2BB8A4A}"/>
              </a:ext>
            </a:extLst>
          </p:cNvPr>
          <p:cNvSpPr txBox="1"/>
          <p:nvPr/>
        </p:nvSpPr>
        <p:spPr>
          <a:xfrm>
            <a:off x="1181685" y="5632445"/>
            <a:ext cx="200565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dirty="0"/>
              <a:t>Професионална Гимназия по Туризъм Варна - Варна</a:t>
            </a:r>
            <a:endParaRPr lang="bg-BG" sz="1400" dirty="0"/>
          </a:p>
        </p:txBody>
      </p:sp>
      <p:pic>
        <p:nvPicPr>
          <p:cNvPr id="1034" name="Picture 10" descr="СУ &quot;Гео Милев&quot; - Варна | Varna">
            <a:extLst>
              <a:ext uri="{FF2B5EF4-FFF2-40B4-BE49-F238E27FC236}">
                <a16:creationId xmlns:a16="http://schemas.microsoft.com/office/drawing/2014/main" id="{3C6B91C6-D7C8-3692-1095-1671DBA0B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035" y="3217507"/>
            <a:ext cx="651460" cy="651460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80E6E3D-DDE3-613B-DFCB-711DE2E7A3FE}"/>
              </a:ext>
            </a:extLst>
          </p:cNvPr>
          <p:cNvSpPr txBox="1"/>
          <p:nvPr/>
        </p:nvSpPr>
        <p:spPr>
          <a:xfrm>
            <a:off x="6891832" y="3123092"/>
            <a:ext cx="15091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dirty="0"/>
              <a:t>СУ “Гео Милев” гр. Варна</a:t>
            </a:r>
          </a:p>
        </p:txBody>
      </p:sp>
      <p:pic>
        <p:nvPicPr>
          <p:cNvPr id="1036" name="Picture 12" descr="професионална гимназия по туризъм варна">
            <a:extLst>
              <a:ext uri="{FF2B5EF4-FFF2-40B4-BE49-F238E27FC236}">
                <a16:creationId xmlns:a16="http://schemas.microsoft.com/office/drawing/2014/main" id="{22E77510-FE42-120C-067F-121000660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06" y="5739671"/>
            <a:ext cx="660341" cy="660341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Биографични бележки - Димчо Дебелянов">
            <a:extLst>
              <a:ext uri="{FF2B5EF4-FFF2-40B4-BE49-F238E27FC236}">
                <a16:creationId xmlns:a16="http://schemas.microsoft.com/office/drawing/2014/main" id="{D84D3C27-7138-0D1A-8FCE-1DBE78722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035" y="4413929"/>
            <a:ext cx="663132" cy="761243"/>
          </a:xfrm>
          <a:prstGeom prst="rect">
            <a:avLst/>
          </a:prstGeom>
          <a:noFill/>
          <a:ln w="28575">
            <a:solidFill>
              <a:srgbClr val="E97C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35834EE-2519-018A-53E1-2A607C528A3C}"/>
              </a:ext>
            </a:extLst>
          </p:cNvPr>
          <p:cNvSpPr txBox="1"/>
          <p:nvPr/>
        </p:nvSpPr>
        <p:spPr>
          <a:xfrm>
            <a:off x="6879967" y="4370660"/>
            <a:ext cx="13327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dirty="0"/>
              <a:t>СУ “Димчо Дебелянов” гр. Варна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0FF5B0B-C2E4-1C29-5182-99E3005C7D5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1623" y="2003445"/>
            <a:ext cx="672180" cy="672180"/>
          </a:xfrm>
          <a:prstGeom prst="rect">
            <a:avLst/>
          </a:prstGeom>
          <a:ln w="28575">
            <a:solidFill>
              <a:srgbClr val="E97C36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35B9631-5701-BDA8-D133-71EC2CB3C8BD}"/>
              </a:ext>
            </a:extLst>
          </p:cNvPr>
          <p:cNvSpPr txBox="1"/>
          <p:nvPr/>
        </p:nvSpPr>
        <p:spPr>
          <a:xfrm>
            <a:off x="1267408" y="1949068"/>
            <a:ext cx="17414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dirty="0"/>
              <a:t>ГПЧЕ „Й</a:t>
            </a:r>
            <a:r>
              <a:rPr lang="bg-BG" dirty="0"/>
              <a:t>оан</a:t>
            </a:r>
            <a:r>
              <a:rPr lang="bg-BG" sz="1400" dirty="0"/>
              <a:t> Екзарх“, гр. Варна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A875A42-962C-E944-8351-E620EECEA455}"/>
              </a:ext>
            </a:extLst>
          </p:cNvPr>
          <p:cNvSpPr/>
          <p:nvPr/>
        </p:nvSpPr>
        <p:spPr>
          <a:xfrm rot="182619">
            <a:off x="404289" y="1627330"/>
            <a:ext cx="4772628" cy="5065235"/>
          </a:xfrm>
          <a:custGeom>
            <a:avLst/>
            <a:gdLst>
              <a:gd name="connsiteX0" fmla="*/ 0 w 4772628"/>
              <a:gd name="connsiteY0" fmla="*/ 153488 h 5065235"/>
              <a:gd name="connsiteX1" fmla="*/ 153488 w 4772628"/>
              <a:gd name="connsiteY1" fmla="*/ 0 h 5065235"/>
              <a:gd name="connsiteX2" fmla="*/ 622381 w 4772628"/>
              <a:gd name="connsiteY2" fmla="*/ 0 h 5065235"/>
              <a:gd name="connsiteX3" fmla="*/ 1135931 w 4772628"/>
              <a:gd name="connsiteY3" fmla="*/ 0 h 5065235"/>
              <a:gd name="connsiteX4" fmla="*/ 1694138 w 4772628"/>
              <a:gd name="connsiteY4" fmla="*/ 0 h 5065235"/>
              <a:gd name="connsiteX5" fmla="*/ 2163031 w 4772628"/>
              <a:gd name="connsiteY5" fmla="*/ 0 h 5065235"/>
              <a:gd name="connsiteX6" fmla="*/ 2810551 w 4772628"/>
              <a:gd name="connsiteY6" fmla="*/ 0 h 5065235"/>
              <a:gd name="connsiteX7" fmla="*/ 3368757 w 4772628"/>
              <a:gd name="connsiteY7" fmla="*/ 0 h 5065235"/>
              <a:gd name="connsiteX8" fmla="*/ 4016277 w 4772628"/>
              <a:gd name="connsiteY8" fmla="*/ 0 h 5065235"/>
              <a:gd name="connsiteX9" fmla="*/ 4619140 w 4772628"/>
              <a:gd name="connsiteY9" fmla="*/ 0 h 5065235"/>
              <a:gd name="connsiteX10" fmla="*/ 4772628 w 4772628"/>
              <a:gd name="connsiteY10" fmla="*/ 153488 h 5065235"/>
              <a:gd name="connsiteX11" fmla="*/ 4772628 w 4772628"/>
              <a:gd name="connsiteY11" fmla="*/ 700688 h 5065235"/>
              <a:gd name="connsiteX12" fmla="*/ 4772628 w 4772628"/>
              <a:gd name="connsiteY12" fmla="*/ 1295470 h 5065235"/>
              <a:gd name="connsiteX13" fmla="*/ 4772628 w 4772628"/>
              <a:gd name="connsiteY13" fmla="*/ 1747505 h 5065235"/>
              <a:gd name="connsiteX14" fmla="*/ 4772628 w 4772628"/>
              <a:gd name="connsiteY14" fmla="*/ 2437452 h 5065235"/>
              <a:gd name="connsiteX15" fmla="*/ 4772628 w 4772628"/>
              <a:gd name="connsiteY15" fmla="*/ 3032235 h 5065235"/>
              <a:gd name="connsiteX16" fmla="*/ 4772628 w 4772628"/>
              <a:gd name="connsiteY16" fmla="*/ 3722182 h 5065235"/>
              <a:gd name="connsiteX17" fmla="*/ 4772628 w 4772628"/>
              <a:gd name="connsiteY17" fmla="*/ 4269382 h 5065235"/>
              <a:gd name="connsiteX18" fmla="*/ 4772628 w 4772628"/>
              <a:gd name="connsiteY18" fmla="*/ 4911747 h 5065235"/>
              <a:gd name="connsiteX19" fmla="*/ 4619140 w 4772628"/>
              <a:gd name="connsiteY19" fmla="*/ 5065235 h 5065235"/>
              <a:gd name="connsiteX20" fmla="*/ 4060934 w 4772628"/>
              <a:gd name="connsiteY20" fmla="*/ 5065235 h 5065235"/>
              <a:gd name="connsiteX21" fmla="*/ 3458070 w 4772628"/>
              <a:gd name="connsiteY21" fmla="*/ 5065235 h 5065235"/>
              <a:gd name="connsiteX22" fmla="*/ 2810551 w 4772628"/>
              <a:gd name="connsiteY22" fmla="*/ 5065235 h 5065235"/>
              <a:gd name="connsiteX23" fmla="*/ 2207688 w 4772628"/>
              <a:gd name="connsiteY23" fmla="*/ 5065235 h 5065235"/>
              <a:gd name="connsiteX24" fmla="*/ 1738794 w 4772628"/>
              <a:gd name="connsiteY24" fmla="*/ 5065235 h 5065235"/>
              <a:gd name="connsiteX25" fmla="*/ 1135931 w 4772628"/>
              <a:gd name="connsiteY25" fmla="*/ 5065235 h 5065235"/>
              <a:gd name="connsiteX26" fmla="*/ 153488 w 4772628"/>
              <a:gd name="connsiteY26" fmla="*/ 5065235 h 5065235"/>
              <a:gd name="connsiteX27" fmla="*/ 0 w 4772628"/>
              <a:gd name="connsiteY27" fmla="*/ 4911747 h 5065235"/>
              <a:gd name="connsiteX28" fmla="*/ 0 w 4772628"/>
              <a:gd name="connsiteY28" fmla="*/ 4364547 h 5065235"/>
              <a:gd name="connsiteX29" fmla="*/ 0 w 4772628"/>
              <a:gd name="connsiteY29" fmla="*/ 3864930 h 5065235"/>
              <a:gd name="connsiteX30" fmla="*/ 0 w 4772628"/>
              <a:gd name="connsiteY30" fmla="*/ 3270148 h 5065235"/>
              <a:gd name="connsiteX31" fmla="*/ 0 w 4772628"/>
              <a:gd name="connsiteY31" fmla="*/ 2675365 h 5065235"/>
              <a:gd name="connsiteX32" fmla="*/ 0 w 4772628"/>
              <a:gd name="connsiteY32" fmla="*/ 2128165 h 5065235"/>
              <a:gd name="connsiteX33" fmla="*/ 0 w 4772628"/>
              <a:gd name="connsiteY33" fmla="*/ 1438218 h 5065235"/>
              <a:gd name="connsiteX34" fmla="*/ 0 w 4772628"/>
              <a:gd name="connsiteY34" fmla="*/ 938601 h 5065235"/>
              <a:gd name="connsiteX35" fmla="*/ 0 w 4772628"/>
              <a:gd name="connsiteY35" fmla="*/ 153488 h 5065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772628" h="5065235" fill="none" extrusionOk="0">
                <a:moveTo>
                  <a:pt x="0" y="153488"/>
                </a:moveTo>
                <a:cubicBezTo>
                  <a:pt x="9832" y="66117"/>
                  <a:pt x="66482" y="15493"/>
                  <a:pt x="153488" y="0"/>
                </a:cubicBezTo>
                <a:cubicBezTo>
                  <a:pt x="279477" y="-35909"/>
                  <a:pt x="500420" y="30227"/>
                  <a:pt x="622381" y="0"/>
                </a:cubicBezTo>
                <a:cubicBezTo>
                  <a:pt x="744342" y="-30227"/>
                  <a:pt x="930636" y="57958"/>
                  <a:pt x="1135931" y="0"/>
                </a:cubicBezTo>
                <a:cubicBezTo>
                  <a:pt x="1341226" y="-57958"/>
                  <a:pt x="1489959" y="12372"/>
                  <a:pt x="1694138" y="0"/>
                </a:cubicBezTo>
                <a:cubicBezTo>
                  <a:pt x="1898317" y="-12372"/>
                  <a:pt x="1999823" y="40136"/>
                  <a:pt x="2163031" y="0"/>
                </a:cubicBezTo>
                <a:cubicBezTo>
                  <a:pt x="2326239" y="-40136"/>
                  <a:pt x="2572242" y="77527"/>
                  <a:pt x="2810551" y="0"/>
                </a:cubicBezTo>
                <a:cubicBezTo>
                  <a:pt x="3048860" y="-77527"/>
                  <a:pt x="3107058" y="14145"/>
                  <a:pt x="3368757" y="0"/>
                </a:cubicBezTo>
                <a:cubicBezTo>
                  <a:pt x="3630456" y="-14145"/>
                  <a:pt x="3841202" y="63800"/>
                  <a:pt x="4016277" y="0"/>
                </a:cubicBezTo>
                <a:cubicBezTo>
                  <a:pt x="4191352" y="-63800"/>
                  <a:pt x="4347569" y="1400"/>
                  <a:pt x="4619140" y="0"/>
                </a:cubicBezTo>
                <a:cubicBezTo>
                  <a:pt x="4702769" y="4175"/>
                  <a:pt x="4777925" y="59799"/>
                  <a:pt x="4772628" y="153488"/>
                </a:cubicBezTo>
                <a:cubicBezTo>
                  <a:pt x="4796123" y="267001"/>
                  <a:pt x="4749872" y="566621"/>
                  <a:pt x="4772628" y="700688"/>
                </a:cubicBezTo>
                <a:cubicBezTo>
                  <a:pt x="4795384" y="834755"/>
                  <a:pt x="4709559" y="1103702"/>
                  <a:pt x="4772628" y="1295470"/>
                </a:cubicBezTo>
                <a:cubicBezTo>
                  <a:pt x="4835697" y="1487238"/>
                  <a:pt x="4720821" y="1533809"/>
                  <a:pt x="4772628" y="1747505"/>
                </a:cubicBezTo>
                <a:cubicBezTo>
                  <a:pt x="4824435" y="1961202"/>
                  <a:pt x="4706113" y="2247302"/>
                  <a:pt x="4772628" y="2437452"/>
                </a:cubicBezTo>
                <a:cubicBezTo>
                  <a:pt x="4839143" y="2627602"/>
                  <a:pt x="4731893" y="2829685"/>
                  <a:pt x="4772628" y="3032235"/>
                </a:cubicBezTo>
                <a:cubicBezTo>
                  <a:pt x="4813363" y="3234785"/>
                  <a:pt x="4748651" y="3460208"/>
                  <a:pt x="4772628" y="3722182"/>
                </a:cubicBezTo>
                <a:cubicBezTo>
                  <a:pt x="4796605" y="3984156"/>
                  <a:pt x="4757660" y="4015472"/>
                  <a:pt x="4772628" y="4269382"/>
                </a:cubicBezTo>
                <a:cubicBezTo>
                  <a:pt x="4787596" y="4523292"/>
                  <a:pt x="4714892" y="4778882"/>
                  <a:pt x="4772628" y="4911747"/>
                </a:cubicBezTo>
                <a:cubicBezTo>
                  <a:pt x="4768645" y="5008546"/>
                  <a:pt x="4710116" y="5076171"/>
                  <a:pt x="4619140" y="5065235"/>
                </a:cubicBezTo>
                <a:cubicBezTo>
                  <a:pt x="4490505" y="5094468"/>
                  <a:pt x="4309562" y="5004369"/>
                  <a:pt x="4060934" y="5065235"/>
                </a:cubicBezTo>
                <a:cubicBezTo>
                  <a:pt x="3812306" y="5126101"/>
                  <a:pt x="3701654" y="5000564"/>
                  <a:pt x="3458070" y="5065235"/>
                </a:cubicBezTo>
                <a:cubicBezTo>
                  <a:pt x="3214486" y="5129906"/>
                  <a:pt x="2999540" y="5044129"/>
                  <a:pt x="2810551" y="5065235"/>
                </a:cubicBezTo>
                <a:cubicBezTo>
                  <a:pt x="2621562" y="5086341"/>
                  <a:pt x="2336084" y="5031788"/>
                  <a:pt x="2207688" y="5065235"/>
                </a:cubicBezTo>
                <a:cubicBezTo>
                  <a:pt x="2079292" y="5098682"/>
                  <a:pt x="1943798" y="5056588"/>
                  <a:pt x="1738794" y="5065235"/>
                </a:cubicBezTo>
                <a:cubicBezTo>
                  <a:pt x="1533790" y="5073882"/>
                  <a:pt x="1399018" y="5022733"/>
                  <a:pt x="1135931" y="5065235"/>
                </a:cubicBezTo>
                <a:cubicBezTo>
                  <a:pt x="872844" y="5107737"/>
                  <a:pt x="447789" y="5004027"/>
                  <a:pt x="153488" y="5065235"/>
                </a:cubicBezTo>
                <a:cubicBezTo>
                  <a:pt x="52387" y="5069159"/>
                  <a:pt x="2765" y="5004101"/>
                  <a:pt x="0" y="4911747"/>
                </a:cubicBezTo>
                <a:cubicBezTo>
                  <a:pt x="-61985" y="4704798"/>
                  <a:pt x="55490" y="4561965"/>
                  <a:pt x="0" y="4364547"/>
                </a:cubicBezTo>
                <a:cubicBezTo>
                  <a:pt x="-55490" y="4167129"/>
                  <a:pt x="58332" y="4039195"/>
                  <a:pt x="0" y="3864930"/>
                </a:cubicBezTo>
                <a:cubicBezTo>
                  <a:pt x="-58332" y="3690665"/>
                  <a:pt x="49643" y="3499433"/>
                  <a:pt x="0" y="3270148"/>
                </a:cubicBezTo>
                <a:cubicBezTo>
                  <a:pt x="-49643" y="3040863"/>
                  <a:pt x="64490" y="2939160"/>
                  <a:pt x="0" y="2675365"/>
                </a:cubicBezTo>
                <a:cubicBezTo>
                  <a:pt x="-64490" y="2411570"/>
                  <a:pt x="2699" y="2287692"/>
                  <a:pt x="0" y="2128165"/>
                </a:cubicBezTo>
                <a:cubicBezTo>
                  <a:pt x="-2699" y="1968638"/>
                  <a:pt x="6125" y="1577431"/>
                  <a:pt x="0" y="1438218"/>
                </a:cubicBezTo>
                <a:cubicBezTo>
                  <a:pt x="-6125" y="1299005"/>
                  <a:pt x="9322" y="1182908"/>
                  <a:pt x="0" y="938601"/>
                </a:cubicBezTo>
                <a:cubicBezTo>
                  <a:pt x="-9322" y="694294"/>
                  <a:pt x="58721" y="503740"/>
                  <a:pt x="0" y="153488"/>
                </a:cubicBezTo>
                <a:close/>
              </a:path>
              <a:path w="4772628" h="5065235" stroke="0" extrusionOk="0">
                <a:moveTo>
                  <a:pt x="0" y="153488"/>
                </a:moveTo>
                <a:cubicBezTo>
                  <a:pt x="-10349" y="62335"/>
                  <a:pt x="54849" y="5206"/>
                  <a:pt x="153488" y="0"/>
                </a:cubicBezTo>
                <a:cubicBezTo>
                  <a:pt x="287573" y="-9123"/>
                  <a:pt x="651834" y="19373"/>
                  <a:pt x="801008" y="0"/>
                </a:cubicBezTo>
                <a:cubicBezTo>
                  <a:pt x="950182" y="-19373"/>
                  <a:pt x="1173894" y="17864"/>
                  <a:pt x="1314558" y="0"/>
                </a:cubicBezTo>
                <a:cubicBezTo>
                  <a:pt x="1455222" y="-17864"/>
                  <a:pt x="1688650" y="49322"/>
                  <a:pt x="1783451" y="0"/>
                </a:cubicBezTo>
                <a:cubicBezTo>
                  <a:pt x="1878252" y="-49322"/>
                  <a:pt x="2161761" y="36785"/>
                  <a:pt x="2386314" y="0"/>
                </a:cubicBezTo>
                <a:cubicBezTo>
                  <a:pt x="2610867" y="-36785"/>
                  <a:pt x="2790214" y="11233"/>
                  <a:pt x="2899864" y="0"/>
                </a:cubicBezTo>
                <a:cubicBezTo>
                  <a:pt x="3009514" y="-11233"/>
                  <a:pt x="3310840" y="43645"/>
                  <a:pt x="3547384" y="0"/>
                </a:cubicBezTo>
                <a:cubicBezTo>
                  <a:pt x="3783928" y="-43645"/>
                  <a:pt x="3782803" y="29294"/>
                  <a:pt x="4016277" y="0"/>
                </a:cubicBezTo>
                <a:cubicBezTo>
                  <a:pt x="4249751" y="-29294"/>
                  <a:pt x="4361657" y="67686"/>
                  <a:pt x="4619140" y="0"/>
                </a:cubicBezTo>
                <a:cubicBezTo>
                  <a:pt x="4718658" y="3546"/>
                  <a:pt x="4754699" y="65819"/>
                  <a:pt x="4772628" y="153488"/>
                </a:cubicBezTo>
                <a:cubicBezTo>
                  <a:pt x="4833817" y="392728"/>
                  <a:pt x="4746956" y="453773"/>
                  <a:pt x="4772628" y="748270"/>
                </a:cubicBezTo>
                <a:cubicBezTo>
                  <a:pt x="4798300" y="1042767"/>
                  <a:pt x="4766522" y="1086233"/>
                  <a:pt x="4772628" y="1295470"/>
                </a:cubicBezTo>
                <a:cubicBezTo>
                  <a:pt x="4778734" y="1504707"/>
                  <a:pt x="4717836" y="1769441"/>
                  <a:pt x="4772628" y="1985418"/>
                </a:cubicBezTo>
                <a:cubicBezTo>
                  <a:pt x="4827420" y="2201395"/>
                  <a:pt x="4709574" y="2364042"/>
                  <a:pt x="4772628" y="2675365"/>
                </a:cubicBezTo>
                <a:cubicBezTo>
                  <a:pt x="4835682" y="2986688"/>
                  <a:pt x="4722596" y="2930129"/>
                  <a:pt x="4772628" y="3174982"/>
                </a:cubicBezTo>
                <a:cubicBezTo>
                  <a:pt x="4822660" y="3419835"/>
                  <a:pt x="4737570" y="3607942"/>
                  <a:pt x="4772628" y="3769765"/>
                </a:cubicBezTo>
                <a:cubicBezTo>
                  <a:pt x="4807686" y="3931588"/>
                  <a:pt x="4685292" y="4606659"/>
                  <a:pt x="4772628" y="4911747"/>
                </a:cubicBezTo>
                <a:cubicBezTo>
                  <a:pt x="4765770" y="4975885"/>
                  <a:pt x="4715953" y="5062788"/>
                  <a:pt x="4619140" y="5065235"/>
                </a:cubicBezTo>
                <a:cubicBezTo>
                  <a:pt x="4489886" y="5097152"/>
                  <a:pt x="4402675" y="5065080"/>
                  <a:pt x="4194903" y="5065235"/>
                </a:cubicBezTo>
                <a:cubicBezTo>
                  <a:pt x="3987131" y="5065390"/>
                  <a:pt x="3823288" y="5013135"/>
                  <a:pt x="3547384" y="5065235"/>
                </a:cubicBezTo>
                <a:cubicBezTo>
                  <a:pt x="3271480" y="5117335"/>
                  <a:pt x="3142527" y="5056143"/>
                  <a:pt x="2989177" y="5065235"/>
                </a:cubicBezTo>
                <a:cubicBezTo>
                  <a:pt x="2835827" y="5074327"/>
                  <a:pt x="2752944" y="5024576"/>
                  <a:pt x="2520284" y="5065235"/>
                </a:cubicBezTo>
                <a:cubicBezTo>
                  <a:pt x="2287624" y="5105894"/>
                  <a:pt x="2166437" y="5036434"/>
                  <a:pt x="1962077" y="5065235"/>
                </a:cubicBezTo>
                <a:cubicBezTo>
                  <a:pt x="1757717" y="5094036"/>
                  <a:pt x="1692618" y="5054791"/>
                  <a:pt x="1537840" y="5065235"/>
                </a:cubicBezTo>
                <a:cubicBezTo>
                  <a:pt x="1383062" y="5075679"/>
                  <a:pt x="1263337" y="5031007"/>
                  <a:pt x="1113603" y="5065235"/>
                </a:cubicBezTo>
                <a:cubicBezTo>
                  <a:pt x="963869" y="5099463"/>
                  <a:pt x="491843" y="4982817"/>
                  <a:pt x="153488" y="5065235"/>
                </a:cubicBezTo>
                <a:cubicBezTo>
                  <a:pt x="92643" y="5073608"/>
                  <a:pt x="732" y="4998983"/>
                  <a:pt x="0" y="4911747"/>
                </a:cubicBezTo>
                <a:cubicBezTo>
                  <a:pt x="-49030" y="4728996"/>
                  <a:pt x="39982" y="4616565"/>
                  <a:pt x="0" y="4459712"/>
                </a:cubicBezTo>
                <a:cubicBezTo>
                  <a:pt x="-39982" y="4302859"/>
                  <a:pt x="38268" y="4042133"/>
                  <a:pt x="0" y="3817347"/>
                </a:cubicBezTo>
                <a:cubicBezTo>
                  <a:pt x="-38268" y="3592562"/>
                  <a:pt x="22474" y="3521664"/>
                  <a:pt x="0" y="3365313"/>
                </a:cubicBezTo>
                <a:cubicBezTo>
                  <a:pt x="-22474" y="3208962"/>
                  <a:pt x="20031" y="2940818"/>
                  <a:pt x="0" y="2722948"/>
                </a:cubicBezTo>
                <a:cubicBezTo>
                  <a:pt x="-20031" y="2505078"/>
                  <a:pt x="13689" y="2383668"/>
                  <a:pt x="0" y="2223331"/>
                </a:cubicBezTo>
                <a:cubicBezTo>
                  <a:pt x="-13689" y="2062994"/>
                  <a:pt x="27682" y="1938382"/>
                  <a:pt x="0" y="1771296"/>
                </a:cubicBezTo>
                <a:cubicBezTo>
                  <a:pt x="-27682" y="1604210"/>
                  <a:pt x="15088" y="1464882"/>
                  <a:pt x="0" y="1271679"/>
                </a:cubicBezTo>
                <a:cubicBezTo>
                  <a:pt x="-15088" y="1078476"/>
                  <a:pt x="118600" y="422924"/>
                  <a:pt x="0" y="153488"/>
                </a:cubicBezTo>
                <a:close/>
              </a:path>
            </a:pathLst>
          </a:custGeom>
          <a:solidFill>
            <a:schemeClr val="bg1">
              <a:lumMod val="85000"/>
              <a:alpha val="61873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21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32762E-2604-4643-AC30-518B3DE303BB}"/>
              </a:ext>
            </a:extLst>
          </p:cNvPr>
          <p:cNvSpPr/>
          <p:nvPr/>
        </p:nvSpPr>
        <p:spPr>
          <a:xfrm rot="21433448">
            <a:off x="5200205" y="1561716"/>
            <a:ext cx="6651811" cy="5065235"/>
          </a:xfrm>
          <a:custGeom>
            <a:avLst/>
            <a:gdLst>
              <a:gd name="connsiteX0" fmla="*/ 0 w 6651811"/>
              <a:gd name="connsiteY0" fmla="*/ 162898 h 5065235"/>
              <a:gd name="connsiteX1" fmla="*/ 162898 w 6651811"/>
              <a:gd name="connsiteY1" fmla="*/ 0 h 5065235"/>
              <a:gd name="connsiteX2" fmla="*/ 737990 w 6651811"/>
              <a:gd name="connsiteY2" fmla="*/ 0 h 5065235"/>
              <a:gd name="connsiteX3" fmla="*/ 1439603 w 6651811"/>
              <a:gd name="connsiteY3" fmla="*/ 0 h 5065235"/>
              <a:gd name="connsiteX4" fmla="*/ 2141215 w 6651811"/>
              <a:gd name="connsiteY4" fmla="*/ 0 h 5065235"/>
              <a:gd name="connsiteX5" fmla="*/ 2653048 w 6651811"/>
              <a:gd name="connsiteY5" fmla="*/ 0 h 5065235"/>
              <a:gd name="connsiteX6" fmla="*/ 3291400 w 6651811"/>
              <a:gd name="connsiteY6" fmla="*/ 0 h 5065235"/>
              <a:gd name="connsiteX7" fmla="*/ 3739972 w 6651811"/>
              <a:gd name="connsiteY7" fmla="*/ 0 h 5065235"/>
              <a:gd name="connsiteX8" fmla="*/ 4378324 w 6651811"/>
              <a:gd name="connsiteY8" fmla="*/ 0 h 5065235"/>
              <a:gd name="connsiteX9" fmla="*/ 4763636 w 6651811"/>
              <a:gd name="connsiteY9" fmla="*/ 0 h 5065235"/>
              <a:gd name="connsiteX10" fmla="*/ 5148948 w 6651811"/>
              <a:gd name="connsiteY10" fmla="*/ 0 h 5065235"/>
              <a:gd name="connsiteX11" fmla="*/ 5787300 w 6651811"/>
              <a:gd name="connsiteY11" fmla="*/ 0 h 5065235"/>
              <a:gd name="connsiteX12" fmla="*/ 6488913 w 6651811"/>
              <a:gd name="connsiteY12" fmla="*/ 0 h 5065235"/>
              <a:gd name="connsiteX13" fmla="*/ 6651811 w 6651811"/>
              <a:gd name="connsiteY13" fmla="*/ 162898 h 5065235"/>
              <a:gd name="connsiteX14" fmla="*/ 6651811 w 6651811"/>
              <a:gd name="connsiteY14" fmla="*/ 850117 h 5065235"/>
              <a:gd name="connsiteX15" fmla="*/ 6651811 w 6651811"/>
              <a:gd name="connsiteY15" fmla="*/ 1300363 h 5065235"/>
              <a:gd name="connsiteX16" fmla="*/ 6651811 w 6651811"/>
              <a:gd name="connsiteY16" fmla="*/ 1798004 h 5065235"/>
              <a:gd name="connsiteX17" fmla="*/ 6651811 w 6651811"/>
              <a:gd name="connsiteY17" fmla="*/ 2248251 h 5065235"/>
              <a:gd name="connsiteX18" fmla="*/ 6651811 w 6651811"/>
              <a:gd name="connsiteY18" fmla="*/ 2745892 h 5065235"/>
              <a:gd name="connsiteX19" fmla="*/ 6651811 w 6651811"/>
              <a:gd name="connsiteY19" fmla="*/ 3196139 h 5065235"/>
              <a:gd name="connsiteX20" fmla="*/ 6651811 w 6651811"/>
              <a:gd name="connsiteY20" fmla="*/ 3835963 h 5065235"/>
              <a:gd name="connsiteX21" fmla="*/ 6651811 w 6651811"/>
              <a:gd name="connsiteY21" fmla="*/ 4902337 h 5065235"/>
              <a:gd name="connsiteX22" fmla="*/ 6488913 w 6651811"/>
              <a:gd name="connsiteY22" fmla="*/ 5065235 h 5065235"/>
              <a:gd name="connsiteX23" fmla="*/ 5850561 w 6651811"/>
              <a:gd name="connsiteY23" fmla="*/ 5065235 h 5065235"/>
              <a:gd name="connsiteX24" fmla="*/ 5212208 w 6651811"/>
              <a:gd name="connsiteY24" fmla="*/ 5065235 h 5065235"/>
              <a:gd name="connsiteX25" fmla="*/ 4763636 w 6651811"/>
              <a:gd name="connsiteY25" fmla="*/ 5065235 h 5065235"/>
              <a:gd name="connsiteX26" fmla="*/ 4378324 w 6651811"/>
              <a:gd name="connsiteY26" fmla="*/ 5065235 h 5065235"/>
              <a:gd name="connsiteX27" fmla="*/ 3803232 w 6651811"/>
              <a:gd name="connsiteY27" fmla="*/ 5065235 h 5065235"/>
              <a:gd name="connsiteX28" fmla="*/ 3101620 w 6651811"/>
              <a:gd name="connsiteY28" fmla="*/ 5065235 h 5065235"/>
              <a:gd name="connsiteX29" fmla="*/ 2716308 w 6651811"/>
              <a:gd name="connsiteY29" fmla="*/ 5065235 h 5065235"/>
              <a:gd name="connsiteX30" fmla="*/ 2330996 w 6651811"/>
              <a:gd name="connsiteY30" fmla="*/ 5065235 h 5065235"/>
              <a:gd name="connsiteX31" fmla="*/ 1755904 w 6651811"/>
              <a:gd name="connsiteY31" fmla="*/ 5065235 h 5065235"/>
              <a:gd name="connsiteX32" fmla="*/ 1180811 w 6651811"/>
              <a:gd name="connsiteY32" fmla="*/ 5065235 h 5065235"/>
              <a:gd name="connsiteX33" fmla="*/ 162898 w 6651811"/>
              <a:gd name="connsiteY33" fmla="*/ 5065235 h 5065235"/>
              <a:gd name="connsiteX34" fmla="*/ 0 w 6651811"/>
              <a:gd name="connsiteY34" fmla="*/ 4902337 h 5065235"/>
              <a:gd name="connsiteX35" fmla="*/ 0 w 6651811"/>
              <a:gd name="connsiteY35" fmla="*/ 4309907 h 5065235"/>
              <a:gd name="connsiteX36" fmla="*/ 0 w 6651811"/>
              <a:gd name="connsiteY36" fmla="*/ 3859660 h 5065235"/>
              <a:gd name="connsiteX37" fmla="*/ 0 w 6651811"/>
              <a:gd name="connsiteY37" fmla="*/ 3267231 h 5065235"/>
              <a:gd name="connsiteX38" fmla="*/ 0 w 6651811"/>
              <a:gd name="connsiteY38" fmla="*/ 2674801 h 5065235"/>
              <a:gd name="connsiteX39" fmla="*/ 0 w 6651811"/>
              <a:gd name="connsiteY39" fmla="*/ 2082371 h 5065235"/>
              <a:gd name="connsiteX40" fmla="*/ 0 w 6651811"/>
              <a:gd name="connsiteY40" fmla="*/ 1537335 h 5065235"/>
              <a:gd name="connsiteX41" fmla="*/ 0 w 6651811"/>
              <a:gd name="connsiteY41" fmla="*/ 850117 h 5065235"/>
              <a:gd name="connsiteX42" fmla="*/ 0 w 6651811"/>
              <a:gd name="connsiteY42" fmla="*/ 162898 h 5065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651811" h="5065235" fill="none" extrusionOk="0">
                <a:moveTo>
                  <a:pt x="0" y="162898"/>
                </a:moveTo>
                <a:cubicBezTo>
                  <a:pt x="24805" y="78798"/>
                  <a:pt x="76156" y="-10517"/>
                  <a:pt x="162898" y="0"/>
                </a:cubicBezTo>
                <a:cubicBezTo>
                  <a:pt x="379504" y="-58569"/>
                  <a:pt x="615164" y="22464"/>
                  <a:pt x="737990" y="0"/>
                </a:cubicBezTo>
                <a:cubicBezTo>
                  <a:pt x="860816" y="-22464"/>
                  <a:pt x="1156025" y="22144"/>
                  <a:pt x="1439603" y="0"/>
                </a:cubicBezTo>
                <a:cubicBezTo>
                  <a:pt x="1723181" y="-22144"/>
                  <a:pt x="1963087" y="55071"/>
                  <a:pt x="2141215" y="0"/>
                </a:cubicBezTo>
                <a:cubicBezTo>
                  <a:pt x="2319343" y="-55071"/>
                  <a:pt x="2500217" y="57688"/>
                  <a:pt x="2653048" y="0"/>
                </a:cubicBezTo>
                <a:cubicBezTo>
                  <a:pt x="2805879" y="-57688"/>
                  <a:pt x="3133034" y="68217"/>
                  <a:pt x="3291400" y="0"/>
                </a:cubicBezTo>
                <a:cubicBezTo>
                  <a:pt x="3449766" y="-68217"/>
                  <a:pt x="3525417" y="32828"/>
                  <a:pt x="3739972" y="0"/>
                </a:cubicBezTo>
                <a:cubicBezTo>
                  <a:pt x="3954527" y="-32828"/>
                  <a:pt x="4108622" y="64939"/>
                  <a:pt x="4378324" y="0"/>
                </a:cubicBezTo>
                <a:cubicBezTo>
                  <a:pt x="4648026" y="-64939"/>
                  <a:pt x="4636675" y="15810"/>
                  <a:pt x="4763636" y="0"/>
                </a:cubicBezTo>
                <a:cubicBezTo>
                  <a:pt x="4890597" y="-15810"/>
                  <a:pt x="5020063" y="3494"/>
                  <a:pt x="5148948" y="0"/>
                </a:cubicBezTo>
                <a:cubicBezTo>
                  <a:pt x="5277833" y="-3494"/>
                  <a:pt x="5588151" y="69224"/>
                  <a:pt x="5787300" y="0"/>
                </a:cubicBezTo>
                <a:cubicBezTo>
                  <a:pt x="5986449" y="-69224"/>
                  <a:pt x="6219869" y="47416"/>
                  <a:pt x="6488913" y="0"/>
                </a:cubicBezTo>
                <a:cubicBezTo>
                  <a:pt x="6573223" y="23580"/>
                  <a:pt x="6664080" y="92525"/>
                  <a:pt x="6651811" y="162898"/>
                </a:cubicBezTo>
                <a:cubicBezTo>
                  <a:pt x="6702397" y="337298"/>
                  <a:pt x="6584127" y="540472"/>
                  <a:pt x="6651811" y="850117"/>
                </a:cubicBezTo>
                <a:cubicBezTo>
                  <a:pt x="6719495" y="1159762"/>
                  <a:pt x="6646250" y="1153077"/>
                  <a:pt x="6651811" y="1300363"/>
                </a:cubicBezTo>
                <a:cubicBezTo>
                  <a:pt x="6657372" y="1447649"/>
                  <a:pt x="6592584" y="1624059"/>
                  <a:pt x="6651811" y="1798004"/>
                </a:cubicBezTo>
                <a:cubicBezTo>
                  <a:pt x="6711038" y="1971949"/>
                  <a:pt x="6623629" y="2084070"/>
                  <a:pt x="6651811" y="2248251"/>
                </a:cubicBezTo>
                <a:cubicBezTo>
                  <a:pt x="6679993" y="2412432"/>
                  <a:pt x="6609006" y="2633999"/>
                  <a:pt x="6651811" y="2745892"/>
                </a:cubicBezTo>
                <a:cubicBezTo>
                  <a:pt x="6694616" y="2857785"/>
                  <a:pt x="6607185" y="3101339"/>
                  <a:pt x="6651811" y="3196139"/>
                </a:cubicBezTo>
                <a:cubicBezTo>
                  <a:pt x="6696437" y="3290939"/>
                  <a:pt x="6593109" y="3607875"/>
                  <a:pt x="6651811" y="3835963"/>
                </a:cubicBezTo>
                <a:cubicBezTo>
                  <a:pt x="6710513" y="4064051"/>
                  <a:pt x="6578430" y="4501056"/>
                  <a:pt x="6651811" y="4902337"/>
                </a:cubicBezTo>
                <a:cubicBezTo>
                  <a:pt x="6668890" y="4990113"/>
                  <a:pt x="6585377" y="5084341"/>
                  <a:pt x="6488913" y="5065235"/>
                </a:cubicBezTo>
                <a:cubicBezTo>
                  <a:pt x="6203536" y="5093386"/>
                  <a:pt x="6158277" y="5019502"/>
                  <a:pt x="5850561" y="5065235"/>
                </a:cubicBezTo>
                <a:cubicBezTo>
                  <a:pt x="5542845" y="5110968"/>
                  <a:pt x="5360516" y="4993930"/>
                  <a:pt x="5212208" y="5065235"/>
                </a:cubicBezTo>
                <a:cubicBezTo>
                  <a:pt x="5063900" y="5136540"/>
                  <a:pt x="4935276" y="5058583"/>
                  <a:pt x="4763636" y="5065235"/>
                </a:cubicBezTo>
                <a:cubicBezTo>
                  <a:pt x="4591996" y="5071887"/>
                  <a:pt x="4523644" y="5051792"/>
                  <a:pt x="4378324" y="5065235"/>
                </a:cubicBezTo>
                <a:cubicBezTo>
                  <a:pt x="4233004" y="5078678"/>
                  <a:pt x="4020015" y="5045133"/>
                  <a:pt x="3803232" y="5065235"/>
                </a:cubicBezTo>
                <a:cubicBezTo>
                  <a:pt x="3586449" y="5085337"/>
                  <a:pt x="3322921" y="5004454"/>
                  <a:pt x="3101620" y="5065235"/>
                </a:cubicBezTo>
                <a:cubicBezTo>
                  <a:pt x="2880319" y="5126016"/>
                  <a:pt x="2885695" y="5036960"/>
                  <a:pt x="2716308" y="5065235"/>
                </a:cubicBezTo>
                <a:cubicBezTo>
                  <a:pt x="2546921" y="5093510"/>
                  <a:pt x="2473501" y="5057622"/>
                  <a:pt x="2330996" y="5065235"/>
                </a:cubicBezTo>
                <a:cubicBezTo>
                  <a:pt x="2188491" y="5072848"/>
                  <a:pt x="1956632" y="5041370"/>
                  <a:pt x="1755904" y="5065235"/>
                </a:cubicBezTo>
                <a:cubicBezTo>
                  <a:pt x="1555176" y="5089100"/>
                  <a:pt x="1363700" y="5039076"/>
                  <a:pt x="1180811" y="5065235"/>
                </a:cubicBezTo>
                <a:cubicBezTo>
                  <a:pt x="997922" y="5091394"/>
                  <a:pt x="377375" y="5048230"/>
                  <a:pt x="162898" y="5065235"/>
                </a:cubicBezTo>
                <a:cubicBezTo>
                  <a:pt x="80320" y="5068471"/>
                  <a:pt x="6722" y="4987879"/>
                  <a:pt x="0" y="4902337"/>
                </a:cubicBezTo>
                <a:cubicBezTo>
                  <a:pt x="-44372" y="4680627"/>
                  <a:pt x="25035" y="4538594"/>
                  <a:pt x="0" y="4309907"/>
                </a:cubicBezTo>
                <a:cubicBezTo>
                  <a:pt x="-25035" y="4081220"/>
                  <a:pt x="24409" y="4064586"/>
                  <a:pt x="0" y="3859660"/>
                </a:cubicBezTo>
                <a:cubicBezTo>
                  <a:pt x="-24409" y="3654734"/>
                  <a:pt x="54623" y="3493167"/>
                  <a:pt x="0" y="3267231"/>
                </a:cubicBezTo>
                <a:cubicBezTo>
                  <a:pt x="-54623" y="3041295"/>
                  <a:pt x="33302" y="2957191"/>
                  <a:pt x="0" y="2674801"/>
                </a:cubicBezTo>
                <a:cubicBezTo>
                  <a:pt x="-33302" y="2392411"/>
                  <a:pt x="25788" y="2204777"/>
                  <a:pt x="0" y="2082371"/>
                </a:cubicBezTo>
                <a:cubicBezTo>
                  <a:pt x="-25788" y="1959965"/>
                  <a:pt x="27220" y="1720130"/>
                  <a:pt x="0" y="1537335"/>
                </a:cubicBezTo>
                <a:cubicBezTo>
                  <a:pt x="-27220" y="1354540"/>
                  <a:pt x="30738" y="1158489"/>
                  <a:pt x="0" y="850117"/>
                </a:cubicBezTo>
                <a:cubicBezTo>
                  <a:pt x="-30738" y="541745"/>
                  <a:pt x="80065" y="363221"/>
                  <a:pt x="0" y="162898"/>
                </a:cubicBezTo>
                <a:close/>
              </a:path>
              <a:path w="6651811" h="5065235" stroke="0" extrusionOk="0">
                <a:moveTo>
                  <a:pt x="0" y="162898"/>
                </a:moveTo>
                <a:cubicBezTo>
                  <a:pt x="2993" y="71862"/>
                  <a:pt x="67191" y="-3025"/>
                  <a:pt x="162898" y="0"/>
                </a:cubicBezTo>
                <a:cubicBezTo>
                  <a:pt x="305655" y="-46806"/>
                  <a:pt x="539269" y="26244"/>
                  <a:pt x="674730" y="0"/>
                </a:cubicBezTo>
                <a:cubicBezTo>
                  <a:pt x="810191" y="-26244"/>
                  <a:pt x="972792" y="48004"/>
                  <a:pt x="1123302" y="0"/>
                </a:cubicBezTo>
                <a:cubicBezTo>
                  <a:pt x="1273812" y="-48004"/>
                  <a:pt x="1463221" y="11660"/>
                  <a:pt x="1571874" y="0"/>
                </a:cubicBezTo>
                <a:cubicBezTo>
                  <a:pt x="1680527" y="-11660"/>
                  <a:pt x="1777153" y="37373"/>
                  <a:pt x="1957186" y="0"/>
                </a:cubicBezTo>
                <a:cubicBezTo>
                  <a:pt x="2137219" y="-37373"/>
                  <a:pt x="2258351" y="53858"/>
                  <a:pt x="2532278" y="0"/>
                </a:cubicBezTo>
                <a:cubicBezTo>
                  <a:pt x="2806205" y="-53858"/>
                  <a:pt x="2769664" y="33317"/>
                  <a:pt x="2980850" y="0"/>
                </a:cubicBezTo>
                <a:cubicBezTo>
                  <a:pt x="3192036" y="-33317"/>
                  <a:pt x="3384621" y="9836"/>
                  <a:pt x="3555942" y="0"/>
                </a:cubicBezTo>
                <a:cubicBezTo>
                  <a:pt x="3727263" y="-9836"/>
                  <a:pt x="3936753" y="80294"/>
                  <a:pt x="4257555" y="0"/>
                </a:cubicBezTo>
                <a:cubicBezTo>
                  <a:pt x="4578357" y="-80294"/>
                  <a:pt x="4647643" y="33943"/>
                  <a:pt x="4959168" y="0"/>
                </a:cubicBezTo>
                <a:cubicBezTo>
                  <a:pt x="5270693" y="-33943"/>
                  <a:pt x="5349361" y="8042"/>
                  <a:pt x="5471000" y="0"/>
                </a:cubicBezTo>
                <a:cubicBezTo>
                  <a:pt x="5592639" y="-8042"/>
                  <a:pt x="5716374" y="22212"/>
                  <a:pt x="5919572" y="0"/>
                </a:cubicBezTo>
                <a:cubicBezTo>
                  <a:pt x="6122770" y="-22212"/>
                  <a:pt x="6346706" y="6197"/>
                  <a:pt x="6488913" y="0"/>
                </a:cubicBezTo>
                <a:cubicBezTo>
                  <a:pt x="6569488" y="-13606"/>
                  <a:pt x="6662243" y="76137"/>
                  <a:pt x="6651811" y="162898"/>
                </a:cubicBezTo>
                <a:cubicBezTo>
                  <a:pt x="6706975" y="436586"/>
                  <a:pt x="6572988" y="589581"/>
                  <a:pt x="6651811" y="850117"/>
                </a:cubicBezTo>
                <a:cubicBezTo>
                  <a:pt x="6730634" y="1110653"/>
                  <a:pt x="6598129" y="1178418"/>
                  <a:pt x="6651811" y="1347758"/>
                </a:cubicBezTo>
                <a:cubicBezTo>
                  <a:pt x="6705493" y="1517098"/>
                  <a:pt x="6624802" y="1764088"/>
                  <a:pt x="6651811" y="1892793"/>
                </a:cubicBezTo>
                <a:cubicBezTo>
                  <a:pt x="6678820" y="2021499"/>
                  <a:pt x="6611262" y="2292242"/>
                  <a:pt x="6651811" y="2485223"/>
                </a:cubicBezTo>
                <a:cubicBezTo>
                  <a:pt x="6692360" y="2678204"/>
                  <a:pt x="6588742" y="2840592"/>
                  <a:pt x="6651811" y="3077653"/>
                </a:cubicBezTo>
                <a:cubicBezTo>
                  <a:pt x="6714880" y="3314714"/>
                  <a:pt x="6582672" y="3449663"/>
                  <a:pt x="6651811" y="3670083"/>
                </a:cubicBezTo>
                <a:cubicBezTo>
                  <a:pt x="6720950" y="3890503"/>
                  <a:pt x="6633284" y="4042359"/>
                  <a:pt x="6651811" y="4167724"/>
                </a:cubicBezTo>
                <a:cubicBezTo>
                  <a:pt x="6670338" y="4293089"/>
                  <a:pt x="6625088" y="4573829"/>
                  <a:pt x="6651811" y="4902337"/>
                </a:cubicBezTo>
                <a:cubicBezTo>
                  <a:pt x="6669665" y="4981510"/>
                  <a:pt x="6552696" y="5067386"/>
                  <a:pt x="6488913" y="5065235"/>
                </a:cubicBezTo>
                <a:cubicBezTo>
                  <a:pt x="6346210" y="5100305"/>
                  <a:pt x="6152582" y="5004413"/>
                  <a:pt x="5913821" y="5065235"/>
                </a:cubicBezTo>
                <a:cubicBezTo>
                  <a:pt x="5675060" y="5126057"/>
                  <a:pt x="5644751" y="5044367"/>
                  <a:pt x="5401989" y="5065235"/>
                </a:cubicBezTo>
                <a:cubicBezTo>
                  <a:pt x="5159227" y="5086103"/>
                  <a:pt x="4976917" y="5061446"/>
                  <a:pt x="4700376" y="5065235"/>
                </a:cubicBezTo>
                <a:cubicBezTo>
                  <a:pt x="4423835" y="5069024"/>
                  <a:pt x="4350134" y="5043247"/>
                  <a:pt x="4251804" y="5065235"/>
                </a:cubicBezTo>
                <a:cubicBezTo>
                  <a:pt x="4153474" y="5087223"/>
                  <a:pt x="3950243" y="5060262"/>
                  <a:pt x="3676712" y="5065235"/>
                </a:cubicBezTo>
                <a:cubicBezTo>
                  <a:pt x="3403181" y="5070208"/>
                  <a:pt x="3195765" y="5003754"/>
                  <a:pt x="2975099" y="5065235"/>
                </a:cubicBezTo>
                <a:cubicBezTo>
                  <a:pt x="2754433" y="5126716"/>
                  <a:pt x="2609163" y="5030177"/>
                  <a:pt x="2273487" y="5065235"/>
                </a:cubicBezTo>
                <a:cubicBezTo>
                  <a:pt x="1937811" y="5100293"/>
                  <a:pt x="1941208" y="5028871"/>
                  <a:pt x="1824915" y="5065235"/>
                </a:cubicBezTo>
                <a:cubicBezTo>
                  <a:pt x="1708622" y="5101599"/>
                  <a:pt x="1545720" y="5032146"/>
                  <a:pt x="1376343" y="5065235"/>
                </a:cubicBezTo>
                <a:cubicBezTo>
                  <a:pt x="1206966" y="5098324"/>
                  <a:pt x="1067763" y="5036562"/>
                  <a:pt x="927771" y="5065235"/>
                </a:cubicBezTo>
                <a:cubicBezTo>
                  <a:pt x="787779" y="5093908"/>
                  <a:pt x="368487" y="5058922"/>
                  <a:pt x="162898" y="5065235"/>
                </a:cubicBezTo>
                <a:cubicBezTo>
                  <a:pt x="70599" y="5072719"/>
                  <a:pt x="-15929" y="4977423"/>
                  <a:pt x="0" y="4902337"/>
                </a:cubicBezTo>
                <a:cubicBezTo>
                  <a:pt x="-12936" y="4755280"/>
                  <a:pt x="53989" y="4542255"/>
                  <a:pt x="0" y="4404696"/>
                </a:cubicBezTo>
                <a:cubicBezTo>
                  <a:pt x="-53989" y="4267137"/>
                  <a:pt x="66466" y="3954140"/>
                  <a:pt x="0" y="3764872"/>
                </a:cubicBezTo>
                <a:cubicBezTo>
                  <a:pt x="-66466" y="3575604"/>
                  <a:pt x="5633" y="3408631"/>
                  <a:pt x="0" y="3267231"/>
                </a:cubicBezTo>
                <a:cubicBezTo>
                  <a:pt x="-5633" y="3125831"/>
                  <a:pt x="13139" y="2962547"/>
                  <a:pt x="0" y="2722195"/>
                </a:cubicBezTo>
                <a:cubicBezTo>
                  <a:pt x="-13139" y="2481843"/>
                  <a:pt x="7546" y="2313308"/>
                  <a:pt x="0" y="2177160"/>
                </a:cubicBezTo>
                <a:cubicBezTo>
                  <a:pt x="-7546" y="2041012"/>
                  <a:pt x="60356" y="1825331"/>
                  <a:pt x="0" y="1489941"/>
                </a:cubicBezTo>
                <a:cubicBezTo>
                  <a:pt x="-60356" y="1154551"/>
                  <a:pt x="14886" y="1232424"/>
                  <a:pt x="0" y="1039694"/>
                </a:cubicBezTo>
                <a:cubicBezTo>
                  <a:pt x="-14886" y="846964"/>
                  <a:pt x="3431" y="386702"/>
                  <a:pt x="0" y="162898"/>
                </a:cubicBezTo>
                <a:close/>
              </a:path>
            </a:pathLst>
          </a:custGeom>
          <a:solidFill>
            <a:schemeClr val="bg1">
              <a:lumMod val="85000"/>
              <a:alpha val="73984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420043543">
                  <a:prstGeom prst="roundRect">
                    <a:avLst>
                      <a:gd name="adj" fmla="val 321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174" name="Google Shape;174;g14b31567aaa_1_11"/>
          <p:cNvSpPr txBox="1">
            <a:spLocks noGrp="1"/>
          </p:cNvSpPr>
          <p:nvPr>
            <p:ph type="title"/>
          </p:nvPr>
        </p:nvSpPr>
        <p:spPr>
          <a:xfrm>
            <a:off x="838200" y="343501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УЧИТЕЛИТЕ </a:t>
            </a:r>
            <a:r>
              <a:rPr lang="bg-BG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СПОДЕЛЯТ</a:t>
            </a:r>
            <a:r>
              <a:rPr lang="en-US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 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ЗА НАС</a:t>
            </a:r>
          </a:p>
        </p:txBody>
      </p:sp>
      <p:sp>
        <p:nvSpPr>
          <p:cNvPr id="175" name="Google Shape;175;g14b31567aaa_1_11"/>
          <p:cNvSpPr txBox="1">
            <a:spLocks noGrp="1"/>
          </p:cNvSpPr>
          <p:nvPr>
            <p:ph type="body" idx="1"/>
          </p:nvPr>
        </p:nvSpPr>
        <p:spPr>
          <a:xfrm>
            <a:off x="5326506" y="1819511"/>
            <a:ext cx="6488976" cy="432445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700" i="1" dirty="0">
                <a:latin typeface="Arial"/>
                <a:ea typeface="Arial"/>
                <a:cs typeface="Arial"/>
                <a:sym typeface="Arial"/>
              </a:rPr>
              <a:t>Откакто преподавам модул от профилираната подготовка по предприемачество, все по-често осъзнавам, че ние учителите няма как да знаем всичко, но можем да създадем колкото се може повече възможности учениците ни да срещат професионалисти, от които да черпят опит и вдъхновение. </a:t>
            </a:r>
            <a:endParaRPr sz="17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700" i="1" dirty="0">
                <a:latin typeface="Arial"/>
                <a:ea typeface="Arial"/>
                <a:cs typeface="Arial"/>
                <a:sym typeface="Arial"/>
              </a:rPr>
              <a:t>Срещата с предприемачи или хора, които са успели в професионален план окуражава младежите да си поставят високи цели, да поемат премерени рискове и да не се отказват пред лицето на това, което първоначално изглежда невероятно и невъзможно. Голяма част от учениците споделиха, че “си тръгват” мотивирани и вдъхновени.</a:t>
            </a:r>
            <a:endParaRPr sz="17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600" b="1" dirty="0">
                <a:latin typeface="Arial"/>
                <a:ea typeface="Arial"/>
                <a:cs typeface="Arial"/>
                <a:sym typeface="Arial"/>
              </a:rPr>
              <a:t>ДЕСИСЛАВА АПОСТОЛОВА</a:t>
            </a:r>
            <a:endParaRPr lang="en-US" sz="16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600" b="1" i="1" dirty="0">
                <a:latin typeface="Arial"/>
                <a:ea typeface="Arial"/>
                <a:cs typeface="Arial"/>
                <a:sym typeface="Arial"/>
              </a:rPr>
              <a:t>учител СУ "Св. Св. Кирил и Методий" - гр. Белослав</a:t>
            </a:r>
          </a:p>
        </p:txBody>
      </p:sp>
      <p:sp>
        <p:nvSpPr>
          <p:cNvPr id="4" name="Google Shape;175;g14b31567aaa_1_11">
            <a:extLst>
              <a:ext uri="{FF2B5EF4-FFF2-40B4-BE49-F238E27FC236}">
                <a16:creationId xmlns:a16="http://schemas.microsoft.com/office/drawing/2014/main" id="{0B32E842-F616-CE40-B309-064486A37640}"/>
              </a:ext>
            </a:extLst>
          </p:cNvPr>
          <p:cNvSpPr txBox="1">
            <a:spLocks/>
          </p:cNvSpPr>
          <p:nvPr/>
        </p:nvSpPr>
        <p:spPr>
          <a:xfrm>
            <a:off x="869428" y="1792765"/>
            <a:ext cx="4152277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600" i="1" dirty="0">
                <a:latin typeface="Arial"/>
                <a:ea typeface="Arial"/>
                <a:cs typeface="Arial"/>
                <a:sym typeface="Arial"/>
              </a:rPr>
              <a:t>Сърдечни благодарности от мое име и от името на целия екип на Частна профилирана гимназия "Антоан дьо Сент-Екзюпери" за отделеното време, за вдъхновяващото слово, за житейските и бизнес споделяния, провокиращи нашите гимназисти за осмисляне на цели и стратегии за личностно израстване, успешна академична и професионална реализация.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600" b="1" dirty="0">
                <a:latin typeface="Arial"/>
                <a:ea typeface="Arial"/>
                <a:cs typeface="Arial"/>
                <a:sym typeface="Arial"/>
              </a:rPr>
              <a:t>ТАТЯНА ПЕТРОВА</a:t>
            </a:r>
            <a:endParaRPr lang="en-US" sz="16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600" b="1" dirty="0">
                <a:latin typeface="Arial"/>
                <a:ea typeface="Arial"/>
                <a:cs typeface="Arial"/>
                <a:sym typeface="Arial"/>
              </a:rPr>
              <a:t>директор на Частно езиково училище и детска градина "Малкият принц",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CEB311-24A0-E448-8DF9-898122E8D54B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E97C36"/>
          </a:solidFill>
          <a:ln>
            <a:solidFill>
              <a:srgbClr val="E97C36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CA2E147-5910-0F4F-8C70-3FE748D0FC62}"/>
              </a:ext>
            </a:extLst>
          </p:cNvPr>
          <p:cNvSpPr/>
          <p:nvPr/>
        </p:nvSpPr>
        <p:spPr>
          <a:xfrm rot="21434101">
            <a:off x="4075546" y="1628572"/>
            <a:ext cx="7704073" cy="5769754"/>
          </a:xfrm>
          <a:custGeom>
            <a:avLst/>
            <a:gdLst>
              <a:gd name="connsiteX0" fmla="*/ 0 w 7704073"/>
              <a:gd name="connsiteY0" fmla="*/ 185555 h 5769754"/>
              <a:gd name="connsiteX1" fmla="*/ 185555 w 7704073"/>
              <a:gd name="connsiteY1" fmla="*/ 0 h 5769754"/>
              <a:gd name="connsiteX2" fmla="*/ 822959 w 7704073"/>
              <a:gd name="connsiteY2" fmla="*/ 0 h 5769754"/>
              <a:gd name="connsiteX3" fmla="*/ 1313703 w 7704073"/>
              <a:gd name="connsiteY3" fmla="*/ 0 h 5769754"/>
              <a:gd name="connsiteX4" fmla="*/ 1731118 w 7704073"/>
              <a:gd name="connsiteY4" fmla="*/ 0 h 5769754"/>
              <a:gd name="connsiteX5" fmla="*/ 2295192 w 7704073"/>
              <a:gd name="connsiteY5" fmla="*/ 0 h 5769754"/>
              <a:gd name="connsiteX6" fmla="*/ 2932596 w 7704073"/>
              <a:gd name="connsiteY6" fmla="*/ 0 h 5769754"/>
              <a:gd name="connsiteX7" fmla="*/ 3643329 w 7704073"/>
              <a:gd name="connsiteY7" fmla="*/ 0 h 5769754"/>
              <a:gd name="connsiteX8" fmla="*/ 4280733 w 7704073"/>
              <a:gd name="connsiteY8" fmla="*/ 0 h 5769754"/>
              <a:gd name="connsiteX9" fmla="*/ 4991466 w 7704073"/>
              <a:gd name="connsiteY9" fmla="*/ 0 h 5769754"/>
              <a:gd name="connsiteX10" fmla="*/ 5628870 w 7704073"/>
              <a:gd name="connsiteY10" fmla="*/ 0 h 5769754"/>
              <a:gd name="connsiteX11" fmla="*/ 6046285 w 7704073"/>
              <a:gd name="connsiteY11" fmla="*/ 0 h 5769754"/>
              <a:gd name="connsiteX12" fmla="*/ 6683688 w 7704073"/>
              <a:gd name="connsiteY12" fmla="*/ 0 h 5769754"/>
              <a:gd name="connsiteX13" fmla="*/ 7518518 w 7704073"/>
              <a:gd name="connsiteY13" fmla="*/ 0 h 5769754"/>
              <a:gd name="connsiteX14" fmla="*/ 7704073 w 7704073"/>
              <a:gd name="connsiteY14" fmla="*/ 185555 h 5769754"/>
              <a:gd name="connsiteX15" fmla="*/ 7704073 w 7704073"/>
              <a:gd name="connsiteY15" fmla="*/ 731418 h 5769754"/>
              <a:gd name="connsiteX16" fmla="*/ 7704073 w 7704073"/>
              <a:gd name="connsiteY16" fmla="*/ 1223294 h 5769754"/>
              <a:gd name="connsiteX17" fmla="*/ 7704073 w 7704073"/>
              <a:gd name="connsiteY17" fmla="*/ 1823144 h 5769754"/>
              <a:gd name="connsiteX18" fmla="*/ 7704073 w 7704073"/>
              <a:gd name="connsiteY18" fmla="*/ 2422993 h 5769754"/>
              <a:gd name="connsiteX19" fmla="*/ 7704073 w 7704073"/>
              <a:gd name="connsiteY19" fmla="*/ 2968856 h 5769754"/>
              <a:gd name="connsiteX20" fmla="*/ 7704073 w 7704073"/>
              <a:gd name="connsiteY20" fmla="*/ 3676678 h 5769754"/>
              <a:gd name="connsiteX21" fmla="*/ 7704073 w 7704073"/>
              <a:gd name="connsiteY21" fmla="*/ 4168555 h 5769754"/>
              <a:gd name="connsiteX22" fmla="*/ 7704073 w 7704073"/>
              <a:gd name="connsiteY22" fmla="*/ 4876377 h 5769754"/>
              <a:gd name="connsiteX23" fmla="*/ 7704073 w 7704073"/>
              <a:gd name="connsiteY23" fmla="*/ 5584199 h 5769754"/>
              <a:gd name="connsiteX24" fmla="*/ 7518518 w 7704073"/>
              <a:gd name="connsiteY24" fmla="*/ 5769754 h 5769754"/>
              <a:gd name="connsiteX25" fmla="*/ 7101103 w 7704073"/>
              <a:gd name="connsiteY25" fmla="*/ 5769754 h 5769754"/>
              <a:gd name="connsiteX26" fmla="*/ 6390370 w 7704073"/>
              <a:gd name="connsiteY26" fmla="*/ 5769754 h 5769754"/>
              <a:gd name="connsiteX27" fmla="*/ 5679637 w 7704073"/>
              <a:gd name="connsiteY27" fmla="*/ 5769754 h 5769754"/>
              <a:gd name="connsiteX28" fmla="*/ 5335551 w 7704073"/>
              <a:gd name="connsiteY28" fmla="*/ 5769754 h 5769754"/>
              <a:gd name="connsiteX29" fmla="*/ 4771477 w 7704073"/>
              <a:gd name="connsiteY29" fmla="*/ 5769754 h 5769754"/>
              <a:gd name="connsiteX30" fmla="*/ 4280733 w 7704073"/>
              <a:gd name="connsiteY30" fmla="*/ 5769754 h 5769754"/>
              <a:gd name="connsiteX31" fmla="*/ 3789988 w 7704073"/>
              <a:gd name="connsiteY31" fmla="*/ 5769754 h 5769754"/>
              <a:gd name="connsiteX32" fmla="*/ 3299244 w 7704073"/>
              <a:gd name="connsiteY32" fmla="*/ 5769754 h 5769754"/>
              <a:gd name="connsiteX33" fmla="*/ 2955159 w 7704073"/>
              <a:gd name="connsiteY33" fmla="*/ 5769754 h 5769754"/>
              <a:gd name="connsiteX34" fmla="*/ 2244425 w 7704073"/>
              <a:gd name="connsiteY34" fmla="*/ 5769754 h 5769754"/>
              <a:gd name="connsiteX35" fmla="*/ 1533692 w 7704073"/>
              <a:gd name="connsiteY35" fmla="*/ 5769754 h 5769754"/>
              <a:gd name="connsiteX36" fmla="*/ 1189607 w 7704073"/>
              <a:gd name="connsiteY36" fmla="*/ 5769754 h 5769754"/>
              <a:gd name="connsiteX37" fmla="*/ 772192 w 7704073"/>
              <a:gd name="connsiteY37" fmla="*/ 5769754 h 5769754"/>
              <a:gd name="connsiteX38" fmla="*/ 185555 w 7704073"/>
              <a:gd name="connsiteY38" fmla="*/ 5769754 h 5769754"/>
              <a:gd name="connsiteX39" fmla="*/ 0 w 7704073"/>
              <a:gd name="connsiteY39" fmla="*/ 5584199 h 5769754"/>
              <a:gd name="connsiteX40" fmla="*/ 0 w 7704073"/>
              <a:gd name="connsiteY40" fmla="*/ 4984350 h 5769754"/>
              <a:gd name="connsiteX41" fmla="*/ 0 w 7704073"/>
              <a:gd name="connsiteY41" fmla="*/ 4492473 h 5769754"/>
              <a:gd name="connsiteX42" fmla="*/ 0 w 7704073"/>
              <a:gd name="connsiteY42" fmla="*/ 3838637 h 5769754"/>
              <a:gd name="connsiteX43" fmla="*/ 0 w 7704073"/>
              <a:gd name="connsiteY43" fmla="*/ 3400747 h 5769754"/>
              <a:gd name="connsiteX44" fmla="*/ 0 w 7704073"/>
              <a:gd name="connsiteY44" fmla="*/ 2854885 h 5769754"/>
              <a:gd name="connsiteX45" fmla="*/ 0 w 7704073"/>
              <a:gd name="connsiteY45" fmla="*/ 2255035 h 5769754"/>
              <a:gd name="connsiteX46" fmla="*/ 0 w 7704073"/>
              <a:gd name="connsiteY46" fmla="*/ 1763159 h 5769754"/>
              <a:gd name="connsiteX47" fmla="*/ 0 w 7704073"/>
              <a:gd name="connsiteY47" fmla="*/ 1055337 h 5769754"/>
              <a:gd name="connsiteX48" fmla="*/ 0 w 7704073"/>
              <a:gd name="connsiteY48" fmla="*/ 185555 h 5769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7704073" h="5769754" fill="none" extrusionOk="0">
                <a:moveTo>
                  <a:pt x="0" y="185555"/>
                </a:moveTo>
                <a:cubicBezTo>
                  <a:pt x="15405" y="59092"/>
                  <a:pt x="104755" y="-17060"/>
                  <a:pt x="185555" y="0"/>
                </a:cubicBezTo>
                <a:cubicBezTo>
                  <a:pt x="417395" y="-70441"/>
                  <a:pt x="692342" y="72021"/>
                  <a:pt x="822959" y="0"/>
                </a:cubicBezTo>
                <a:cubicBezTo>
                  <a:pt x="953576" y="-72021"/>
                  <a:pt x="1088877" y="56712"/>
                  <a:pt x="1313703" y="0"/>
                </a:cubicBezTo>
                <a:cubicBezTo>
                  <a:pt x="1538529" y="-56712"/>
                  <a:pt x="1543148" y="43257"/>
                  <a:pt x="1731118" y="0"/>
                </a:cubicBezTo>
                <a:cubicBezTo>
                  <a:pt x="1919088" y="-43257"/>
                  <a:pt x="2071849" y="55452"/>
                  <a:pt x="2295192" y="0"/>
                </a:cubicBezTo>
                <a:cubicBezTo>
                  <a:pt x="2518535" y="-55452"/>
                  <a:pt x="2706875" y="65627"/>
                  <a:pt x="2932596" y="0"/>
                </a:cubicBezTo>
                <a:cubicBezTo>
                  <a:pt x="3158317" y="-65627"/>
                  <a:pt x="3396595" y="1767"/>
                  <a:pt x="3643329" y="0"/>
                </a:cubicBezTo>
                <a:cubicBezTo>
                  <a:pt x="3890063" y="-1767"/>
                  <a:pt x="4141453" y="69009"/>
                  <a:pt x="4280733" y="0"/>
                </a:cubicBezTo>
                <a:cubicBezTo>
                  <a:pt x="4420013" y="-69009"/>
                  <a:pt x="4670475" y="50016"/>
                  <a:pt x="4991466" y="0"/>
                </a:cubicBezTo>
                <a:cubicBezTo>
                  <a:pt x="5312457" y="-50016"/>
                  <a:pt x="5357166" y="22156"/>
                  <a:pt x="5628870" y="0"/>
                </a:cubicBezTo>
                <a:cubicBezTo>
                  <a:pt x="5900574" y="-22156"/>
                  <a:pt x="5874584" y="44652"/>
                  <a:pt x="6046285" y="0"/>
                </a:cubicBezTo>
                <a:cubicBezTo>
                  <a:pt x="6217986" y="-44652"/>
                  <a:pt x="6501165" y="56005"/>
                  <a:pt x="6683688" y="0"/>
                </a:cubicBezTo>
                <a:cubicBezTo>
                  <a:pt x="6866211" y="-56005"/>
                  <a:pt x="7180446" y="2568"/>
                  <a:pt x="7518518" y="0"/>
                </a:cubicBezTo>
                <a:cubicBezTo>
                  <a:pt x="7599879" y="5074"/>
                  <a:pt x="7711836" y="104368"/>
                  <a:pt x="7704073" y="185555"/>
                </a:cubicBezTo>
                <a:cubicBezTo>
                  <a:pt x="7730040" y="338717"/>
                  <a:pt x="7693343" y="584354"/>
                  <a:pt x="7704073" y="731418"/>
                </a:cubicBezTo>
                <a:cubicBezTo>
                  <a:pt x="7714803" y="878482"/>
                  <a:pt x="7691293" y="992783"/>
                  <a:pt x="7704073" y="1223294"/>
                </a:cubicBezTo>
                <a:cubicBezTo>
                  <a:pt x="7716853" y="1453805"/>
                  <a:pt x="7676394" y="1653491"/>
                  <a:pt x="7704073" y="1823144"/>
                </a:cubicBezTo>
                <a:cubicBezTo>
                  <a:pt x="7731752" y="1992797"/>
                  <a:pt x="7676570" y="2130784"/>
                  <a:pt x="7704073" y="2422993"/>
                </a:cubicBezTo>
                <a:cubicBezTo>
                  <a:pt x="7731576" y="2715202"/>
                  <a:pt x="7644383" y="2750096"/>
                  <a:pt x="7704073" y="2968856"/>
                </a:cubicBezTo>
                <a:cubicBezTo>
                  <a:pt x="7763763" y="3187616"/>
                  <a:pt x="7637308" y="3425847"/>
                  <a:pt x="7704073" y="3676678"/>
                </a:cubicBezTo>
                <a:cubicBezTo>
                  <a:pt x="7770838" y="3927509"/>
                  <a:pt x="7690339" y="3987280"/>
                  <a:pt x="7704073" y="4168555"/>
                </a:cubicBezTo>
                <a:cubicBezTo>
                  <a:pt x="7717807" y="4349830"/>
                  <a:pt x="7664896" y="4647532"/>
                  <a:pt x="7704073" y="4876377"/>
                </a:cubicBezTo>
                <a:cubicBezTo>
                  <a:pt x="7743250" y="5105222"/>
                  <a:pt x="7685575" y="5372000"/>
                  <a:pt x="7704073" y="5584199"/>
                </a:cubicBezTo>
                <a:cubicBezTo>
                  <a:pt x="7705386" y="5671154"/>
                  <a:pt x="7623315" y="5763817"/>
                  <a:pt x="7518518" y="5769754"/>
                </a:cubicBezTo>
                <a:cubicBezTo>
                  <a:pt x="7386727" y="5771229"/>
                  <a:pt x="7294166" y="5762406"/>
                  <a:pt x="7101103" y="5769754"/>
                </a:cubicBezTo>
                <a:cubicBezTo>
                  <a:pt x="6908041" y="5777102"/>
                  <a:pt x="6572010" y="5736528"/>
                  <a:pt x="6390370" y="5769754"/>
                </a:cubicBezTo>
                <a:cubicBezTo>
                  <a:pt x="6208730" y="5802980"/>
                  <a:pt x="5822682" y="5743481"/>
                  <a:pt x="5679637" y="5769754"/>
                </a:cubicBezTo>
                <a:cubicBezTo>
                  <a:pt x="5536592" y="5796027"/>
                  <a:pt x="5467319" y="5742892"/>
                  <a:pt x="5335551" y="5769754"/>
                </a:cubicBezTo>
                <a:cubicBezTo>
                  <a:pt x="5203783" y="5796616"/>
                  <a:pt x="4964446" y="5725671"/>
                  <a:pt x="4771477" y="5769754"/>
                </a:cubicBezTo>
                <a:cubicBezTo>
                  <a:pt x="4578508" y="5813837"/>
                  <a:pt x="4425849" y="5734709"/>
                  <a:pt x="4280733" y="5769754"/>
                </a:cubicBezTo>
                <a:cubicBezTo>
                  <a:pt x="4135617" y="5804799"/>
                  <a:pt x="3956636" y="5718215"/>
                  <a:pt x="3789988" y="5769754"/>
                </a:cubicBezTo>
                <a:cubicBezTo>
                  <a:pt x="3623340" y="5821293"/>
                  <a:pt x="3514892" y="5750482"/>
                  <a:pt x="3299244" y="5769754"/>
                </a:cubicBezTo>
                <a:cubicBezTo>
                  <a:pt x="3083596" y="5789026"/>
                  <a:pt x="3103093" y="5760190"/>
                  <a:pt x="2955159" y="5769754"/>
                </a:cubicBezTo>
                <a:cubicBezTo>
                  <a:pt x="2807225" y="5779318"/>
                  <a:pt x="2428326" y="5709819"/>
                  <a:pt x="2244425" y="5769754"/>
                </a:cubicBezTo>
                <a:cubicBezTo>
                  <a:pt x="2060524" y="5829689"/>
                  <a:pt x="1795518" y="5706514"/>
                  <a:pt x="1533692" y="5769754"/>
                </a:cubicBezTo>
                <a:cubicBezTo>
                  <a:pt x="1271866" y="5832994"/>
                  <a:pt x="1275118" y="5732881"/>
                  <a:pt x="1189607" y="5769754"/>
                </a:cubicBezTo>
                <a:cubicBezTo>
                  <a:pt x="1104096" y="5806627"/>
                  <a:pt x="979456" y="5751241"/>
                  <a:pt x="772192" y="5769754"/>
                </a:cubicBezTo>
                <a:cubicBezTo>
                  <a:pt x="564929" y="5788267"/>
                  <a:pt x="445991" y="5734466"/>
                  <a:pt x="185555" y="5769754"/>
                </a:cubicBezTo>
                <a:cubicBezTo>
                  <a:pt x="70443" y="5772761"/>
                  <a:pt x="6378" y="5700356"/>
                  <a:pt x="0" y="5584199"/>
                </a:cubicBezTo>
                <a:cubicBezTo>
                  <a:pt x="-43858" y="5411300"/>
                  <a:pt x="67449" y="5198937"/>
                  <a:pt x="0" y="4984350"/>
                </a:cubicBezTo>
                <a:cubicBezTo>
                  <a:pt x="-67449" y="4769763"/>
                  <a:pt x="19565" y="4609479"/>
                  <a:pt x="0" y="4492473"/>
                </a:cubicBezTo>
                <a:cubicBezTo>
                  <a:pt x="-19565" y="4375467"/>
                  <a:pt x="49401" y="4056372"/>
                  <a:pt x="0" y="3838637"/>
                </a:cubicBezTo>
                <a:cubicBezTo>
                  <a:pt x="-49401" y="3620902"/>
                  <a:pt x="45119" y="3617476"/>
                  <a:pt x="0" y="3400747"/>
                </a:cubicBezTo>
                <a:cubicBezTo>
                  <a:pt x="-45119" y="3184018"/>
                  <a:pt x="38977" y="3027315"/>
                  <a:pt x="0" y="2854885"/>
                </a:cubicBezTo>
                <a:cubicBezTo>
                  <a:pt x="-38977" y="2682455"/>
                  <a:pt x="70877" y="2461589"/>
                  <a:pt x="0" y="2255035"/>
                </a:cubicBezTo>
                <a:cubicBezTo>
                  <a:pt x="-70877" y="2048481"/>
                  <a:pt x="39692" y="2001231"/>
                  <a:pt x="0" y="1763159"/>
                </a:cubicBezTo>
                <a:cubicBezTo>
                  <a:pt x="-39692" y="1525087"/>
                  <a:pt x="4793" y="1384953"/>
                  <a:pt x="0" y="1055337"/>
                </a:cubicBezTo>
                <a:cubicBezTo>
                  <a:pt x="-4793" y="725721"/>
                  <a:pt x="87096" y="554204"/>
                  <a:pt x="0" y="185555"/>
                </a:cubicBezTo>
                <a:close/>
              </a:path>
              <a:path w="7704073" h="5769754" stroke="0" extrusionOk="0">
                <a:moveTo>
                  <a:pt x="0" y="185555"/>
                </a:moveTo>
                <a:cubicBezTo>
                  <a:pt x="-4999" y="79992"/>
                  <a:pt x="77101" y="2242"/>
                  <a:pt x="185555" y="0"/>
                </a:cubicBezTo>
                <a:cubicBezTo>
                  <a:pt x="485485" y="-78884"/>
                  <a:pt x="618324" y="41446"/>
                  <a:pt x="896288" y="0"/>
                </a:cubicBezTo>
                <a:cubicBezTo>
                  <a:pt x="1174252" y="-41446"/>
                  <a:pt x="1252336" y="37483"/>
                  <a:pt x="1387033" y="0"/>
                </a:cubicBezTo>
                <a:cubicBezTo>
                  <a:pt x="1521730" y="-37483"/>
                  <a:pt x="1641386" y="6933"/>
                  <a:pt x="1804448" y="0"/>
                </a:cubicBezTo>
                <a:cubicBezTo>
                  <a:pt x="1967510" y="-6933"/>
                  <a:pt x="2195830" y="6850"/>
                  <a:pt x="2441851" y="0"/>
                </a:cubicBezTo>
                <a:cubicBezTo>
                  <a:pt x="2687872" y="-6850"/>
                  <a:pt x="2830457" y="20744"/>
                  <a:pt x="2932596" y="0"/>
                </a:cubicBezTo>
                <a:cubicBezTo>
                  <a:pt x="3034736" y="-20744"/>
                  <a:pt x="3464609" y="44760"/>
                  <a:pt x="3643329" y="0"/>
                </a:cubicBezTo>
                <a:cubicBezTo>
                  <a:pt x="3822049" y="-44760"/>
                  <a:pt x="3938294" y="18253"/>
                  <a:pt x="4060744" y="0"/>
                </a:cubicBezTo>
                <a:cubicBezTo>
                  <a:pt x="4183194" y="-18253"/>
                  <a:pt x="4488429" y="32336"/>
                  <a:pt x="4771477" y="0"/>
                </a:cubicBezTo>
                <a:cubicBezTo>
                  <a:pt x="5054525" y="-32336"/>
                  <a:pt x="5017917" y="8622"/>
                  <a:pt x="5115562" y="0"/>
                </a:cubicBezTo>
                <a:cubicBezTo>
                  <a:pt x="5213208" y="-8622"/>
                  <a:pt x="5421572" y="25514"/>
                  <a:pt x="5679637" y="0"/>
                </a:cubicBezTo>
                <a:cubicBezTo>
                  <a:pt x="5937703" y="-25514"/>
                  <a:pt x="6129372" y="6158"/>
                  <a:pt x="6243711" y="0"/>
                </a:cubicBezTo>
                <a:cubicBezTo>
                  <a:pt x="6358050" y="-6158"/>
                  <a:pt x="6633072" y="7572"/>
                  <a:pt x="6734455" y="0"/>
                </a:cubicBezTo>
                <a:cubicBezTo>
                  <a:pt x="6835838" y="-7572"/>
                  <a:pt x="7334802" y="13862"/>
                  <a:pt x="7518518" y="0"/>
                </a:cubicBezTo>
                <a:cubicBezTo>
                  <a:pt x="7637832" y="-20899"/>
                  <a:pt x="7690352" y="77772"/>
                  <a:pt x="7704073" y="185555"/>
                </a:cubicBezTo>
                <a:cubicBezTo>
                  <a:pt x="7760800" y="447486"/>
                  <a:pt x="7660779" y="557688"/>
                  <a:pt x="7704073" y="785404"/>
                </a:cubicBezTo>
                <a:cubicBezTo>
                  <a:pt x="7747367" y="1013120"/>
                  <a:pt x="7677822" y="1224842"/>
                  <a:pt x="7704073" y="1493227"/>
                </a:cubicBezTo>
                <a:cubicBezTo>
                  <a:pt x="7730324" y="1761612"/>
                  <a:pt x="7665695" y="1799448"/>
                  <a:pt x="7704073" y="2093076"/>
                </a:cubicBezTo>
                <a:cubicBezTo>
                  <a:pt x="7742451" y="2386704"/>
                  <a:pt x="7690225" y="2385077"/>
                  <a:pt x="7704073" y="2530966"/>
                </a:cubicBezTo>
                <a:cubicBezTo>
                  <a:pt x="7717921" y="2676855"/>
                  <a:pt x="7697490" y="2860393"/>
                  <a:pt x="7704073" y="3022842"/>
                </a:cubicBezTo>
                <a:cubicBezTo>
                  <a:pt x="7710656" y="3185291"/>
                  <a:pt x="7644128" y="3473680"/>
                  <a:pt x="7704073" y="3730665"/>
                </a:cubicBezTo>
                <a:cubicBezTo>
                  <a:pt x="7764018" y="3987650"/>
                  <a:pt x="7669453" y="4047450"/>
                  <a:pt x="7704073" y="4330514"/>
                </a:cubicBezTo>
                <a:cubicBezTo>
                  <a:pt x="7738693" y="4613578"/>
                  <a:pt x="7703808" y="4633895"/>
                  <a:pt x="7704073" y="4822390"/>
                </a:cubicBezTo>
                <a:cubicBezTo>
                  <a:pt x="7704338" y="5010885"/>
                  <a:pt x="7650546" y="5421637"/>
                  <a:pt x="7704073" y="5584199"/>
                </a:cubicBezTo>
                <a:cubicBezTo>
                  <a:pt x="7681494" y="5685400"/>
                  <a:pt x="7628401" y="5776128"/>
                  <a:pt x="7518518" y="5769754"/>
                </a:cubicBezTo>
                <a:cubicBezTo>
                  <a:pt x="7391058" y="5836719"/>
                  <a:pt x="7102095" y="5756688"/>
                  <a:pt x="6954444" y="5769754"/>
                </a:cubicBezTo>
                <a:cubicBezTo>
                  <a:pt x="6806793" y="5782820"/>
                  <a:pt x="6631259" y="5757823"/>
                  <a:pt x="6537029" y="5769754"/>
                </a:cubicBezTo>
                <a:cubicBezTo>
                  <a:pt x="6442799" y="5781685"/>
                  <a:pt x="6178008" y="5739452"/>
                  <a:pt x="5899625" y="5769754"/>
                </a:cubicBezTo>
                <a:cubicBezTo>
                  <a:pt x="5621242" y="5800056"/>
                  <a:pt x="5647132" y="5749670"/>
                  <a:pt x="5482211" y="5769754"/>
                </a:cubicBezTo>
                <a:cubicBezTo>
                  <a:pt x="5317290" y="5789838"/>
                  <a:pt x="4975265" y="5746543"/>
                  <a:pt x="4844807" y="5769754"/>
                </a:cubicBezTo>
                <a:cubicBezTo>
                  <a:pt x="4714349" y="5792965"/>
                  <a:pt x="4601264" y="5738265"/>
                  <a:pt x="4500722" y="5769754"/>
                </a:cubicBezTo>
                <a:cubicBezTo>
                  <a:pt x="4400181" y="5801243"/>
                  <a:pt x="4179181" y="5704758"/>
                  <a:pt x="3863318" y="5769754"/>
                </a:cubicBezTo>
                <a:cubicBezTo>
                  <a:pt x="3547455" y="5834750"/>
                  <a:pt x="3623297" y="5727982"/>
                  <a:pt x="3445903" y="5769754"/>
                </a:cubicBezTo>
                <a:cubicBezTo>
                  <a:pt x="3268509" y="5811526"/>
                  <a:pt x="3235754" y="5763928"/>
                  <a:pt x="3101818" y="5769754"/>
                </a:cubicBezTo>
                <a:cubicBezTo>
                  <a:pt x="2967883" y="5775580"/>
                  <a:pt x="2877386" y="5751609"/>
                  <a:pt x="2684403" y="5769754"/>
                </a:cubicBezTo>
                <a:cubicBezTo>
                  <a:pt x="2491420" y="5787899"/>
                  <a:pt x="2325232" y="5768300"/>
                  <a:pt x="2046999" y="5769754"/>
                </a:cubicBezTo>
                <a:cubicBezTo>
                  <a:pt x="1768766" y="5771208"/>
                  <a:pt x="1728445" y="5726795"/>
                  <a:pt x="1629585" y="5769754"/>
                </a:cubicBezTo>
                <a:cubicBezTo>
                  <a:pt x="1530725" y="5812713"/>
                  <a:pt x="1409277" y="5732961"/>
                  <a:pt x="1285499" y="5769754"/>
                </a:cubicBezTo>
                <a:cubicBezTo>
                  <a:pt x="1161721" y="5806547"/>
                  <a:pt x="1053022" y="5723539"/>
                  <a:pt x="868085" y="5769754"/>
                </a:cubicBezTo>
                <a:cubicBezTo>
                  <a:pt x="683148" y="5815969"/>
                  <a:pt x="341024" y="5756797"/>
                  <a:pt x="185555" y="5769754"/>
                </a:cubicBezTo>
                <a:cubicBezTo>
                  <a:pt x="76903" y="5770494"/>
                  <a:pt x="6457" y="5693460"/>
                  <a:pt x="0" y="5584199"/>
                </a:cubicBezTo>
                <a:cubicBezTo>
                  <a:pt x="-8622" y="5434794"/>
                  <a:pt x="26826" y="5325935"/>
                  <a:pt x="0" y="5146309"/>
                </a:cubicBezTo>
                <a:cubicBezTo>
                  <a:pt x="-26826" y="4966683"/>
                  <a:pt x="34684" y="4729890"/>
                  <a:pt x="0" y="4546460"/>
                </a:cubicBezTo>
                <a:cubicBezTo>
                  <a:pt x="-34684" y="4363030"/>
                  <a:pt x="48558" y="4085798"/>
                  <a:pt x="0" y="3838637"/>
                </a:cubicBezTo>
                <a:cubicBezTo>
                  <a:pt x="-48558" y="3591476"/>
                  <a:pt x="10348" y="3424857"/>
                  <a:pt x="0" y="3184802"/>
                </a:cubicBezTo>
                <a:cubicBezTo>
                  <a:pt x="-10348" y="2944747"/>
                  <a:pt x="49036" y="2908166"/>
                  <a:pt x="0" y="2638939"/>
                </a:cubicBezTo>
                <a:cubicBezTo>
                  <a:pt x="-49036" y="2369712"/>
                  <a:pt x="43999" y="2200216"/>
                  <a:pt x="0" y="1985103"/>
                </a:cubicBezTo>
                <a:cubicBezTo>
                  <a:pt x="-43999" y="1769990"/>
                  <a:pt x="52626" y="1639686"/>
                  <a:pt x="0" y="1493227"/>
                </a:cubicBezTo>
                <a:cubicBezTo>
                  <a:pt x="-52626" y="1346768"/>
                  <a:pt x="41409" y="1132219"/>
                  <a:pt x="0" y="893377"/>
                </a:cubicBezTo>
                <a:cubicBezTo>
                  <a:pt x="-41409" y="654535"/>
                  <a:pt x="24117" y="381567"/>
                  <a:pt x="0" y="185555"/>
                </a:cubicBezTo>
                <a:close/>
              </a:path>
            </a:pathLst>
          </a:custGeom>
          <a:solidFill>
            <a:schemeClr val="bg1">
              <a:lumMod val="85000"/>
              <a:alpha val="61873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21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CBDCA74-CA7B-FE46-8C6F-4E3A72E83763}"/>
              </a:ext>
            </a:extLst>
          </p:cNvPr>
          <p:cNvSpPr/>
          <p:nvPr/>
        </p:nvSpPr>
        <p:spPr>
          <a:xfrm rot="302890">
            <a:off x="444422" y="1628573"/>
            <a:ext cx="3479187" cy="5769754"/>
          </a:xfrm>
          <a:custGeom>
            <a:avLst/>
            <a:gdLst>
              <a:gd name="connsiteX0" fmla="*/ 0 w 3479187"/>
              <a:gd name="connsiteY0" fmla="*/ 111891 h 5769754"/>
              <a:gd name="connsiteX1" fmla="*/ 111891 w 3479187"/>
              <a:gd name="connsiteY1" fmla="*/ 0 h 5769754"/>
              <a:gd name="connsiteX2" fmla="*/ 687013 w 3479187"/>
              <a:gd name="connsiteY2" fmla="*/ 0 h 5769754"/>
              <a:gd name="connsiteX3" fmla="*/ 1164472 w 3479187"/>
              <a:gd name="connsiteY3" fmla="*/ 0 h 5769754"/>
              <a:gd name="connsiteX4" fmla="*/ 1772148 w 3479187"/>
              <a:gd name="connsiteY4" fmla="*/ 0 h 5769754"/>
              <a:gd name="connsiteX5" fmla="*/ 2314715 w 3479187"/>
              <a:gd name="connsiteY5" fmla="*/ 0 h 5769754"/>
              <a:gd name="connsiteX6" fmla="*/ 3367296 w 3479187"/>
              <a:gd name="connsiteY6" fmla="*/ 0 h 5769754"/>
              <a:gd name="connsiteX7" fmla="*/ 3479187 w 3479187"/>
              <a:gd name="connsiteY7" fmla="*/ 111891 h 5769754"/>
              <a:gd name="connsiteX8" fmla="*/ 3479187 w 3479187"/>
              <a:gd name="connsiteY8" fmla="*/ 777408 h 5769754"/>
              <a:gd name="connsiteX9" fmla="*/ 3479187 w 3479187"/>
              <a:gd name="connsiteY9" fmla="*/ 1221085 h 5769754"/>
              <a:gd name="connsiteX10" fmla="*/ 3479187 w 3479187"/>
              <a:gd name="connsiteY10" fmla="*/ 1775683 h 5769754"/>
              <a:gd name="connsiteX11" fmla="*/ 3479187 w 3479187"/>
              <a:gd name="connsiteY11" fmla="*/ 2163901 h 5769754"/>
              <a:gd name="connsiteX12" fmla="*/ 3479187 w 3479187"/>
              <a:gd name="connsiteY12" fmla="*/ 2829417 h 5769754"/>
              <a:gd name="connsiteX13" fmla="*/ 3479187 w 3479187"/>
              <a:gd name="connsiteY13" fmla="*/ 3384014 h 5769754"/>
              <a:gd name="connsiteX14" fmla="*/ 3479187 w 3479187"/>
              <a:gd name="connsiteY14" fmla="*/ 4049531 h 5769754"/>
              <a:gd name="connsiteX15" fmla="*/ 3479187 w 3479187"/>
              <a:gd name="connsiteY15" fmla="*/ 4548669 h 5769754"/>
              <a:gd name="connsiteX16" fmla="*/ 3479187 w 3479187"/>
              <a:gd name="connsiteY16" fmla="*/ 4992346 h 5769754"/>
              <a:gd name="connsiteX17" fmla="*/ 3479187 w 3479187"/>
              <a:gd name="connsiteY17" fmla="*/ 5657863 h 5769754"/>
              <a:gd name="connsiteX18" fmla="*/ 3367296 w 3479187"/>
              <a:gd name="connsiteY18" fmla="*/ 5769754 h 5769754"/>
              <a:gd name="connsiteX19" fmla="*/ 2824729 w 3479187"/>
              <a:gd name="connsiteY19" fmla="*/ 5769754 h 5769754"/>
              <a:gd name="connsiteX20" fmla="*/ 2217053 w 3479187"/>
              <a:gd name="connsiteY20" fmla="*/ 5769754 h 5769754"/>
              <a:gd name="connsiteX21" fmla="*/ 1641931 w 3479187"/>
              <a:gd name="connsiteY21" fmla="*/ 5769754 h 5769754"/>
              <a:gd name="connsiteX22" fmla="*/ 1164472 w 3479187"/>
              <a:gd name="connsiteY22" fmla="*/ 5769754 h 5769754"/>
              <a:gd name="connsiteX23" fmla="*/ 589350 w 3479187"/>
              <a:gd name="connsiteY23" fmla="*/ 5769754 h 5769754"/>
              <a:gd name="connsiteX24" fmla="*/ 111891 w 3479187"/>
              <a:gd name="connsiteY24" fmla="*/ 5769754 h 5769754"/>
              <a:gd name="connsiteX25" fmla="*/ 0 w 3479187"/>
              <a:gd name="connsiteY25" fmla="*/ 5657863 h 5769754"/>
              <a:gd name="connsiteX26" fmla="*/ 0 w 3479187"/>
              <a:gd name="connsiteY26" fmla="*/ 5158726 h 5769754"/>
              <a:gd name="connsiteX27" fmla="*/ 0 w 3479187"/>
              <a:gd name="connsiteY27" fmla="*/ 4715048 h 5769754"/>
              <a:gd name="connsiteX28" fmla="*/ 0 w 3479187"/>
              <a:gd name="connsiteY28" fmla="*/ 4160451 h 5769754"/>
              <a:gd name="connsiteX29" fmla="*/ 0 w 3479187"/>
              <a:gd name="connsiteY29" fmla="*/ 3605853 h 5769754"/>
              <a:gd name="connsiteX30" fmla="*/ 0 w 3479187"/>
              <a:gd name="connsiteY30" fmla="*/ 3106716 h 5769754"/>
              <a:gd name="connsiteX31" fmla="*/ 0 w 3479187"/>
              <a:gd name="connsiteY31" fmla="*/ 2441199 h 5769754"/>
              <a:gd name="connsiteX32" fmla="*/ 0 w 3479187"/>
              <a:gd name="connsiteY32" fmla="*/ 1997521 h 5769754"/>
              <a:gd name="connsiteX33" fmla="*/ 0 w 3479187"/>
              <a:gd name="connsiteY33" fmla="*/ 1332005 h 5769754"/>
              <a:gd name="connsiteX34" fmla="*/ 0 w 3479187"/>
              <a:gd name="connsiteY34" fmla="*/ 888327 h 5769754"/>
              <a:gd name="connsiteX35" fmla="*/ 0 w 3479187"/>
              <a:gd name="connsiteY35" fmla="*/ 111891 h 5769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479187" h="5769754" fill="none" extrusionOk="0">
                <a:moveTo>
                  <a:pt x="0" y="111891"/>
                </a:moveTo>
                <a:cubicBezTo>
                  <a:pt x="7499" y="51582"/>
                  <a:pt x="47466" y="1697"/>
                  <a:pt x="111891" y="0"/>
                </a:cubicBezTo>
                <a:cubicBezTo>
                  <a:pt x="280449" y="-10461"/>
                  <a:pt x="565846" y="5612"/>
                  <a:pt x="687013" y="0"/>
                </a:cubicBezTo>
                <a:cubicBezTo>
                  <a:pt x="808180" y="-5612"/>
                  <a:pt x="926458" y="37432"/>
                  <a:pt x="1164472" y="0"/>
                </a:cubicBezTo>
                <a:cubicBezTo>
                  <a:pt x="1402486" y="-37432"/>
                  <a:pt x="1510946" y="66043"/>
                  <a:pt x="1772148" y="0"/>
                </a:cubicBezTo>
                <a:cubicBezTo>
                  <a:pt x="2033350" y="-66043"/>
                  <a:pt x="2153018" y="52612"/>
                  <a:pt x="2314715" y="0"/>
                </a:cubicBezTo>
                <a:cubicBezTo>
                  <a:pt x="2476412" y="-52612"/>
                  <a:pt x="2995461" y="101041"/>
                  <a:pt x="3367296" y="0"/>
                </a:cubicBezTo>
                <a:cubicBezTo>
                  <a:pt x="3424133" y="-5674"/>
                  <a:pt x="3483240" y="45710"/>
                  <a:pt x="3479187" y="111891"/>
                </a:cubicBezTo>
                <a:cubicBezTo>
                  <a:pt x="3523838" y="407050"/>
                  <a:pt x="3405476" y="508317"/>
                  <a:pt x="3479187" y="777408"/>
                </a:cubicBezTo>
                <a:cubicBezTo>
                  <a:pt x="3552898" y="1046499"/>
                  <a:pt x="3478279" y="1118338"/>
                  <a:pt x="3479187" y="1221085"/>
                </a:cubicBezTo>
                <a:cubicBezTo>
                  <a:pt x="3480095" y="1323832"/>
                  <a:pt x="3415977" y="1516453"/>
                  <a:pt x="3479187" y="1775683"/>
                </a:cubicBezTo>
                <a:cubicBezTo>
                  <a:pt x="3542397" y="2034913"/>
                  <a:pt x="3442522" y="2014419"/>
                  <a:pt x="3479187" y="2163901"/>
                </a:cubicBezTo>
                <a:cubicBezTo>
                  <a:pt x="3515852" y="2313383"/>
                  <a:pt x="3442467" y="2694209"/>
                  <a:pt x="3479187" y="2829417"/>
                </a:cubicBezTo>
                <a:cubicBezTo>
                  <a:pt x="3515907" y="2964625"/>
                  <a:pt x="3438486" y="3112674"/>
                  <a:pt x="3479187" y="3384014"/>
                </a:cubicBezTo>
                <a:cubicBezTo>
                  <a:pt x="3519888" y="3655354"/>
                  <a:pt x="3442964" y="3915630"/>
                  <a:pt x="3479187" y="4049531"/>
                </a:cubicBezTo>
                <a:cubicBezTo>
                  <a:pt x="3515410" y="4183432"/>
                  <a:pt x="3420705" y="4307980"/>
                  <a:pt x="3479187" y="4548669"/>
                </a:cubicBezTo>
                <a:cubicBezTo>
                  <a:pt x="3537669" y="4789358"/>
                  <a:pt x="3436339" y="4804842"/>
                  <a:pt x="3479187" y="4992346"/>
                </a:cubicBezTo>
                <a:cubicBezTo>
                  <a:pt x="3522035" y="5179850"/>
                  <a:pt x="3467539" y="5387930"/>
                  <a:pt x="3479187" y="5657863"/>
                </a:cubicBezTo>
                <a:cubicBezTo>
                  <a:pt x="3473730" y="5721573"/>
                  <a:pt x="3429024" y="5766350"/>
                  <a:pt x="3367296" y="5769754"/>
                </a:cubicBezTo>
                <a:cubicBezTo>
                  <a:pt x="3101406" y="5810874"/>
                  <a:pt x="2976502" y="5725512"/>
                  <a:pt x="2824729" y="5769754"/>
                </a:cubicBezTo>
                <a:cubicBezTo>
                  <a:pt x="2672956" y="5813996"/>
                  <a:pt x="2386144" y="5700542"/>
                  <a:pt x="2217053" y="5769754"/>
                </a:cubicBezTo>
                <a:cubicBezTo>
                  <a:pt x="2047962" y="5838966"/>
                  <a:pt x="1788737" y="5727717"/>
                  <a:pt x="1641931" y="5769754"/>
                </a:cubicBezTo>
                <a:cubicBezTo>
                  <a:pt x="1495125" y="5811791"/>
                  <a:pt x="1398726" y="5724417"/>
                  <a:pt x="1164472" y="5769754"/>
                </a:cubicBezTo>
                <a:cubicBezTo>
                  <a:pt x="930218" y="5815091"/>
                  <a:pt x="754237" y="5707040"/>
                  <a:pt x="589350" y="5769754"/>
                </a:cubicBezTo>
                <a:cubicBezTo>
                  <a:pt x="424463" y="5832468"/>
                  <a:pt x="220863" y="5719828"/>
                  <a:pt x="111891" y="5769754"/>
                </a:cubicBezTo>
                <a:cubicBezTo>
                  <a:pt x="46255" y="5770677"/>
                  <a:pt x="3895" y="5730341"/>
                  <a:pt x="0" y="5657863"/>
                </a:cubicBezTo>
                <a:cubicBezTo>
                  <a:pt x="-42086" y="5435119"/>
                  <a:pt x="36467" y="5343649"/>
                  <a:pt x="0" y="5158726"/>
                </a:cubicBezTo>
                <a:cubicBezTo>
                  <a:pt x="-36467" y="4973803"/>
                  <a:pt x="50881" y="4826124"/>
                  <a:pt x="0" y="4715048"/>
                </a:cubicBezTo>
                <a:cubicBezTo>
                  <a:pt x="-50881" y="4603972"/>
                  <a:pt x="2819" y="4428447"/>
                  <a:pt x="0" y="4160451"/>
                </a:cubicBezTo>
                <a:cubicBezTo>
                  <a:pt x="-2819" y="3892455"/>
                  <a:pt x="20291" y="3862388"/>
                  <a:pt x="0" y="3605853"/>
                </a:cubicBezTo>
                <a:cubicBezTo>
                  <a:pt x="-20291" y="3349318"/>
                  <a:pt x="16926" y="3223705"/>
                  <a:pt x="0" y="3106716"/>
                </a:cubicBezTo>
                <a:cubicBezTo>
                  <a:pt x="-16926" y="2989727"/>
                  <a:pt x="28175" y="2766300"/>
                  <a:pt x="0" y="2441199"/>
                </a:cubicBezTo>
                <a:cubicBezTo>
                  <a:pt x="-28175" y="2116098"/>
                  <a:pt x="5257" y="2196435"/>
                  <a:pt x="0" y="1997521"/>
                </a:cubicBezTo>
                <a:cubicBezTo>
                  <a:pt x="-5257" y="1798607"/>
                  <a:pt x="67565" y="1528613"/>
                  <a:pt x="0" y="1332005"/>
                </a:cubicBezTo>
                <a:cubicBezTo>
                  <a:pt x="-67565" y="1135397"/>
                  <a:pt x="13989" y="1095061"/>
                  <a:pt x="0" y="888327"/>
                </a:cubicBezTo>
                <a:cubicBezTo>
                  <a:pt x="-13989" y="681593"/>
                  <a:pt x="56641" y="403006"/>
                  <a:pt x="0" y="111891"/>
                </a:cubicBezTo>
                <a:close/>
              </a:path>
              <a:path w="3479187" h="5769754" stroke="0" extrusionOk="0">
                <a:moveTo>
                  <a:pt x="0" y="111891"/>
                </a:moveTo>
                <a:cubicBezTo>
                  <a:pt x="-15525" y="40519"/>
                  <a:pt x="44757" y="2004"/>
                  <a:pt x="111891" y="0"/>
                </a:cubicBezTo>
                <a:cubicBezTo>
                  <a:pt x="345285" y="-9019"/>
                  <a:pt x="558206" y="24320"/>
                  <a:pt x="719567" y="0"/>
                </a:cubicBezTo>
                <a:cubicBezTo>
                  <a:pt x="880928" y="-24320"/>
                  <a:pt x="1062273" y="50335"/>
                  <a:pt x="1229580" y="0"/>
                </a:cubicBezTo>
                <a:cubicBezTo>
                  <a:pt x="1396887" y="-50335"/>
                  <a:pt x="1558459" y="24906"/>
                  <a:pt x="1707039" y="0"/>
                </a:cubicBezTo>
                <a:cubicBezTo>
                  <a:pt x="1855619" y="-24906"/>
                  <a:pt x="2034057" y="46852"/>
                  <a:pt x="2282161" y="0"/>
                </a:cubicBezTo>
                <a:cubicBezTo>
                  <a:pt x="2530265" y="-46852"/>
                  <a:pt x="2649607" y="7179"/>
                  <a:pt x="2792174" y="0"/>
                </a:cubicBezTo>
                <a:cubicBezTo>
                  <a:pt x="2934741" y="-7179"/>
                  <a:pt x="3128348" y="65102"/>
                  <a:pt x="3367296" y="0"/>
                </a:cubicBezTo>
                <a:cubicBezTo>
                  <a:pt x="3427641" y="-13836"/>
                  <a:pt x="3469695" y="63286"/>
                  <a:pt x="3479187" y="111891"/>
                </a:cubicBezTo>
                <a:cubicBezTo>
                  <a:pt x="3520599" y="314261"/>
                  <a:pt x="3430917" y="387618"/>
                  <a:pt x="3479187" y="555569"/>
                </a:cubicBezTo>
                <a:cubicBezTo>
                  <a:pt x="3527457" y="723520"/>
                  <a:pt x="3446918" y="949890"/>
                  <a:pt x="3479187" y="1110166"/>
                </a:cubicBezTo>
                <a:cubicBezTo>
                  <a:pt x="3511456" y="1270442"/>
                  <a:pt x="3450612" y="1539020"/>
                  <a:pt x="3479187" y="1664763"/>
                </a:cubicBezTo>
                <a:cubicBezTo>
                  <a:pt x="3507762" y="1790506"/>
                  <a:pt x="3460339" y="1940398"/>
                  <a:pt x="3479187" y="2163901"/>
                </a:cubicBezTo>
                <a:cubicBezTo>
                  <a:pt x="3498035" y="2387404"/>
                  <a:pt x="3404875" y="2573584"/>
                  <a:pt x="3479187" y="2829417"/>
                </a:cubicBezTo>
                <a:cubicBezTo>
                  <a:pt x="3553499" y="3085250"/>
                  <a:pt x="3413614" y="3337473"/>
                  <a:pt x="3479187" y="3494934"/>
                </a:cubicBezTo>
                <a:cubicBezTo>
                  <a:pt x="3544760" y="3652395"/>
                  <a:pt x="3444988" y="3763438"/>
                  <a:pt x="3479187" y="3938612"/>
                </a:cubicBezTo>
                <a:cubicBezTo>
                  <a:pt x="3513386" y="4113786"/>
                  <a:pt x="3425667" y="4264004"/>
                  <a:pt x="3479187" y="4493209"/>
                </a:cubicBezTo>
                <a:cubicBezTo>
                  <a:pt x="3532707" y="4722414"/>
                  <a:pt x="3475186" y="5021270"/>
                  <a:pt x="3479187" y="5158726"/>
                </a:cubicBezTo>
                <a:cubicBezTo>
                  <a:pt x="3483188" y="5296182"/>
                  <a:pt x="3436132" y="5520409"/>
                  <a:pt x="3479187" y="5657863"/>
                </a:cubicBezTo>
                <a:cubicBezTo>
                  <a:pt x="3471549" y="5733316"/>
                  <a:pt x="3442628" y="5779812"/>
                  <a:pt x="3367296" y="5769754"/>
                </a:cubicBezTo>
                <a:cubicBezTo>
                  <a:pt x="3213653" y="5808439"/>
                  <a:pt x="3032726" y="5762981"/>
                  <a:pt x="2889837" y="5769754"/>
                </a:cubicBezTo>
                <a:cubicBezTo>
                  <a:pt x="2746948" y="5776527"/>
                  <a:pt x="2569897" y="5735142"/>
                  <a:pt x="2347269" y="5769754"/>
                </a:cubicBezTo>
                <a:cubicBezTo>
                  <a:pt x="2124641" y="5804366"/>
                  <a:pt x="2102076" y="5765560"/>
                  <a:pt x="1869810" y="5769754"/>
                </a:cubicBezTo>
                <a:cubicBezTo>
                  <a:pt x="1637544" y="5773948"/>
                  <a:pt x="1582990" y="5756360"/>
                  <a:pt x="1327242" y="5769754"/>
                </a:cubicBezTo>
                <a:cubicBezTo>
                  <a:pt x="1071494" y="5783148"/>
                  <a:pt x="1076445" y="5723104"/>
                  <a:pt x="882337" y="5769754"/>
                </a:cubicBezTo>
                <a:cubicBezTo>
                  <a:pt x="688229" y="5816404"/>
                  <a:pt x="328067" y="5757833"/>
                  <a:pt x="111891" y="5769754"/>
                </a:cubicBezTo>
                <a:cubicBezTo>
                  <a:pt x="42656" y="5784688"/>
                  <a:pt x="-3488" y="5715030"/>
                  <a:pt x="0" y="5657863"/>
                </a:cubicBezTo>
                <a:cubicBezTo>
                  <a:pt x="-29439" y="5456733"/>
                  <a:pt x="12791" y="5234039"/>
                  <a:pt x="0" y="5047806"/>
                </a:cubicBezTo>
                <a:cubicBezTo>
                  <a:pt x="-12791" y="4861573"/>
                  <a:pt x="22768" y="4788082"/>
                  <a:pt x="0" y="4604128"/>
                </a:cubicBezTo>
                <a:cubicBezTo>
                  <a:pt x="-22768" y="4420174"/>
                  <a:pt x="62385" y="4253131"/>
                  <a:pt x="0" y="3994071"/>
                </a:cubicBezTo>
                <a:cubicBezTo>
                  <a:pt x="-62385" y="3735011"/>
                  <a:pt x="38567" y="3691925"/>
                  <a:pt x="0" y="3605853"/>
                </a:cubicBezTo>
                <a:cubicBezTo>
                  <a:pt x="-38567" y="3519781"/>
                  <a:pt x="16458" y="3279031"/>
                  <a:pt x="0" y="2995796"/>
                </a:cubicBezTo>
                <a:cubicBezTo>
                  <a:pt x="-16458" y="2712561"/>
                  <a:pt x="37621" y="2650526"/>
                  <a:pt x="0" y="2552119"/>
                </a:cubicBezTo>
                <a:cubicBezTo>
                  <a:pt x="-37621" y="2453712"/>
                  <a:pt x="28754" y="2330960"/>
                  <a:pt x="0" y="2163901"/>
                </a:cubicBezTo>
                <a:cubicBezTo>
                  <a:pt x="-28754" y="1996842"/>
                  <a:pt x="17359" y="1905314"/>
                  <a:pt x="0" y="1720223"/>
                </a:cubicBezTo>
                <a:cubicBezTo>
                  <a:pt x="-17359" y="1535132"/>
                  <a:pt x="71098" y="1242404"/>
                  <a:pt x="0" y="1110166"/>
                </a:cubicBezTo>
                <a:cubicBezTo>
                  <a:pt x="-71098" y="977928"/>
                  <a:pt x="22186" y="864919"/>
                  <a:pt x="0" y="666488"/>
                </a:cubicBezTo>
                <a:cubicBezTo>
                  <a:pt x="-22186" y="468057"/>
                  <a:pt x="56538" y="324701"/>
                  <a:pt x="0" y="111891"/>
                </a:cubicBezTo>
                <a:close/>
              </a:path>
            </a:pathLst>
          </a:custGeom>
          <a:solidFill>
            <a:schemeClr val="bg1">
              <a:lumMod val="85000"/>
              <a:alpha val="61873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21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181" name="Google Shape;181;g1485ea9f482_0_63"/>
          <p:cNvSpPr txBox="1">
            <a:spLocks noGrp="1"/>
          </p:cNvSpPr>
          <p:nvPr>
            <p:ph type="body" idx="1"/>
          </p:nvPr>
        </p:nvSpPr>
        <p:spPr>
          <a:xfrm rot="178890">
            <a:off x="831654" y="2069999"/>
            <a:ext cx="2869276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Лекциите за мен бяха наистина вдъхновяващи. Шансът да видиш тези хора и дори да си поговориш с тях смятам за </a:t>
            </a:r>
            <a:r>
              <a:rPr lang="en-US" sz="14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bg-BG" sz="14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нещо, което трудно би ми се случило втори път в живота. Научих много и все още се сещам за тези уроци</a:t>
            </a:r>
            <a:r>
              <a:rPr lang="en-US" sz="14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bg-BG" sz="14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дори и в ежедневието. Тези личности имат какво да дадат на другите и най-важното го правят с желание и усмивка. Истински благодарна съм, че имах шанса да съм свидетел на това!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400" b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Габриела 12 клас</a:t>
            </a:r>
            <a:endParaRPr 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181;g1485ea9f482_0_63">
            <a:extLst>
              <a:ext uri="{FF2B5EF4-FFF2-40B4-BE49-F238E27FC236}">
                <a16:creationId xmlns:a16="http://schemas.microsoft.com/office/drawing/2014/main" id="{1593BAAD-C378-8343-8B04-E00520E9A83E}"/>
              </a:ext>
            </a:extLst>
          </p:cNvPr>
          <p:cNvSpPr txBox="1">
            <a:spLocks/>
          </p:cNvSpPr>
          <p:nvPr/>
        </p:nvSpPr>
        <p:spPr>
          <a:xfrm rot="21435610">
            <a:off x="4317387" y="1961679"/>
            <a:ext cx="7154176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>
              <a:lnSpc>
                <a:spcPct val="100000"/>
              </a:lnSpc>
              <a:buFont typeface="Lato Light"/>
              <a:buNone/>
            </a:pPr>
            <a:r>
              <a:rPr lang="bg-BG" sz="15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Организираните срещи за мен бяха изключително полезни, защото имах възможност да се откъсна от учебния процес и да насоча съзнанието си към теми, които биха ни помогнали повече от наученото в училище в живота . Благодарение на срещите ни с тези личности научих, че понякога не другите те спират да постигнеш това, което желаеш, а самият ти се спираш, защото не знаеш как ще го приемат останалите. Мислейки върху темите, за които говорихме, и разказите, които разказваха лекторите, осъзнах, че  мотивацията няма кой друг да ти я даде, освен самия ти, и че понякога тази мотивация или вдъхновение може да се появи поради нещо съвсем обикновено,  но да събуди в теб нещо необичайно. Иииии може би най-важното, което научих, беше, че понякога е по-добре да не достигнеш до крайната си  цел, а да се изгубиш за известно време по пътя, защото Той може да се окаже много по-съдържателен и изпълнен с уроци, а това, което те чака в края - да те разочарова.</a:t>
            </a:r>
            <a:endParaRPr lang="en-US" sz="1500" i="1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bg-BG" sz="1600" b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Борислава 12 клас</a:t>
            </a:r>
            <a:endParaRPr lang="bg-BG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E60CAD-633A-3C49-AF4F-1EAB09854D02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001B4B"/>
          </a:solidFill>
          <a:ln>
            <a:solidFill>
              <a:srgbClr val="001B4B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12" name="Google Shape;174;g14b31567aaa_1_11">
            <a:extLst>
              <a:ext uri="{FF2B5EF4-FFF2-40B4-BE49-F238E27FC236}">
                <a16:creationId xmlns:a16="http://schemas.microsoft.com/office/drawing/2014/main" id="{E5EE96FE-AB80-A540-A848-321E4FF7CB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43501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УЧЕНИЦИТЕ </a:t>
            </a:r>
            <a:r>
              <a:rPr lang="bg-BG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СПОДЕЛЯТ</a:t>
            </a:r>
            <a:r>
              <a:rPr lang="en-US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 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ЗА НАС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CBDCA74-CA7B-FE46-8C6F-4E3A72E83763}"/>
              </a:ext>
            </a:extLst>
          </p:cNvPr>
          <p:cNvSpPr/>
          <p:nvPr/>
        </p:nvSpPr>
        <p:spPr>
          <a:xfrm rot="158243">
            <a:off x="8207118" y="1345940"/>
            <a:ext cx="3479187" cy="5769754"/>
          </a:xfrm>
          <a:custGeom>
            <a:avLst/>
            <a:gdLst>
              <a:gd name="connsiteX0" fmla="*/ 0 w 3479187"/>
              <a:gd name="connsiteY0" fmla="*/ 111891 h 5769754"/>
              <a:gd name="connsiteX1" fmla="*/ 111891 w 3479187"/>
              <a:gd name="connsiteY1" fmla="*/ 0 h 5769754"/>
              <a:gd name="connsiteX2" fmla="*/ 687013 w 3479187"/>
              <a:gd name="connsiteY2" fmla="*/ 0 h 5769754"/>
              <a:gd name="connsiteX3" fmla="*/ 1164472 w 3479187"/>
              <a:gd name="connsiteY3" fmla="*/ 0 h 5769754"/>
              <a:gd name="connsiteX4" fmla="*/ 1772148 w 3479187"/>
              <a:gd name="connsiteY4" fmla="*/ 0 h 5769754"/>
              <a:gd name="connsiteX5" fmla="*/ 2314715 w 3479187"/>
              <a:gd name="connsiteY5" fmla="*/ 0 h 5769754"/>
              <a:gd name="connsiteX6" fmla="*/ 3367296 w 3479187"/>
              <a:gd name="connsiteY6" fmla="*/ 0 h 5769754"/>
              <a:gd name="connsiteX7" fmla="*/ 3479187 w 3479187"/>
              <a:gd name="connsiteY7" fmla="*/ 111891 h 5769754"/>
              <a:gd name="connsiteX8" fmla="*/ 3479187 w 3479187"/>
              <a:gd name="connsiteY8" fmla="*/ 777408 h 5769754"/>
              <a:gd name="connsiteX9" fmla="*/ 3479187 w 3479187"/>
              <a:gd name="connsiteY9" fmla="*/ 1221085 h 5769754"/>
              <a:gd name="connsiteX10" fmla="*/ 3479187 w 3479187"/>
              <a:gd name="connsiteY10" fmla="*/ 1775683 h 5769754"/>
              <a:gd name="connsiteX11" fmla="*/ 3479187 w 3479187"/>
              <a:gd name="connsiteY11" fmla="*/ 2163901 h 5769754"/>
              <a:gd name="connsiteX12" fmla="*/ 3479187 w 3479187"/>
              <a:gd name="connsiteY12" fmla="*/ 2829417 h 5769754"/>
              <a:gd name="connsiteX13" fmla="*/ 3479187 w 3479187"/>
              <a:gd name="connsiteY13" fmla="*/ 3384014 h 5769754"/>
              <a:gd name="connsiteX14" fmla="*/ 3479187 w 3479187"/>
              <a:gd name="connsiteY14" fmla="*/ 4049531 h 5769754"/>
              <a:gd name="connsiteX15" fmla="*/ 3479187 w 3479187"/>
              <a:gd name="connsiteY15" fmla="*/ 4548669 h 5769754"/>
              <a:gd name="connsiteX16" fmla="*/ 3479187 w 3479187"/>
              <a:gd name="connsiteY16" fmla="*/ 4992346 h 5769754"/>
              <a:gd name="connsiteX17" fmla="*/ 3479187 w 3479187"/>
              <a:gd name="connsiteY17" fmla="*/ 5657863 h 5769754"/>
              <a:gd name="connsiteX18" fmla="*/ 3367296 w 3479187"/>
              <a:gd name="connsiteY18" fmla="*/ 5769754 h 5769754"/>
              <a:gd name="connsiteX19" fmla="*/ 2824729 w 3479187"/>
              <a:gd name="connsiteY19" fmla="*/ 5769754 h 5769754"/>
              <a:gd name="connsiteX20" fmla="*/ 2217053 w 3479187"/>
              <a:gd name="connsiteY20" fmla="*/ 5769754 h 5769754"/>
              <a:gd name="connsiteX21" fmla="*/ 1641931 w 3479187"/>
              <a:gd name="connsiteY21" fmla="*/ 5769754 h 5769754"/>
              <a:gd name="connsiteX22" fmla="*/ 1164472 w 3479187"/>
              <a:gd name="connsiteY22" fmla="*/ 5769754 h 5769754"/>
              <a:gd name="connsiteX23" fmla="*/ 589350 w 3479187"/>
              <a:gd name="connsiteY23" fmla="*/ 5769754 h 5769754"/>
              <a:gd name="connsiteX24" fmla="*/ 111891 w 3479187"/>
              <a:gd name="connsiteY24" fmla="*/ 5769754 h 5769754"/>
              <a:gd name="connsiteX25" fmla="*/ 0 w 3479187"/>
              <a:gd name="connsiteY25" fmla="*/ 5657863 h 5769754"/>
              <a:gd name="connsiteX26" fmla="*/ 0 w 3479187"/>
              <a:gd name="connsiteY26" fmla="*/ 5158726 h 5769754"/>
              <a:gd name="connsiteX27" fmla="*/ 0 w 3479187"/>
              <a:gd name="connsiteY27" fmla="*/ 4715048 h 5769754"/>
              <a:gd name="connsiteX28" fmla="*/ 0 w 3479187"/>
              <a:gd name="connsiteY28" fmla="*/ 4160451 h 5769754"/>
              <a:gd name="connsiteX29" fmla="*/ 0 w 3479187"/>
              <a:gd name="connsiteY29" fmla="*/ 3605853 h 5769754"/>
              <a:gd name="connsiteX30" fmla="*/ 0 w 3479187"/>
              <a:gd name="connsiteY30" fmla="*/ 3106716 h 5769754"/>
              <a:gd name="connsiteX31" fmla="*/ 0 w 3479187"/>
              <a:gd name="connsiteY31" fmla="*/ 2441199 h 5769754"/>
              <a:gd name="connsiteX32" fmla="*/ 0 w 3479187"/>
              <a:gd name="connsiteY32" fmla="*/ 1997521 h 5769754"/>
              <a:gd name="connsiteX33" fmla="*/ 0 w 3479187"/>
              <a:gd name="connsiteY33" fmla="*/ 1332005 h 5769754"/>
              <a:gd name="connsiteX34" fmla="*/ 0 w 3479187"/>
              <a:gd name="connsiteY34" fmla="*/ 888327 h 5769754"/>
              <a:gd name="connsiteX35" fmla="*/ 0 w 3479187"/>
              <a:gd name="connsiteY35" fmla="*/ 111891 h 5769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479187" h="5769754" fill="none" extrusionOk="0">
                <a:moveTo>
                  <a:pt x="0" y="111891"/>
                </a:moveTo>
                <a:cubicBezTo>
                  <a:pt x="7499" y="51582"/>
                  <a:pt x="47466" y="1697"/>
                  <a:pt x="111891" y="0"/>
                </a:cubicBezTo>
                <a:cubicBezTo>
                  <a:pt x="280449" y="-10461"/>
                  <a:pt x="565846" y="5612"/>
                  <a:pt x="687013" y="0"/>
                </a:cubicBezTo>
                <a:cubicBezTo>
                  <a:pt x="808180" y="-5612"/>
                  <a:pt x="926458" y="37432"/>
                  <a:pt x="1164472" y="0"/>
                </a:cubicBezTo>
                <a:cubicBezTo>
                  <a:pt x="1402486" y="-37432"/>
                  <a:pt x="1510946" y="66043"/>
                  <a:pt x="1772148" y="0"/>
                </a:cubicBezTo>
                <a:cubicBezTo>
                  <a:pt x="2033350" y="-66043"/>
                  <a:pt x="2153018" y="52612"/>
                  <a:pt x="2314715" y="0"/>
                </a:cubicBezTo>
                <a:cubicBezTo>
                  <a:pt x="2476412" y="-52612"/>
                  <a:pt x="2995461" y="101041"/>
                  <a:pt x="3367296" y="0"/>
                </a:cubicBezTo>
                <a:cubicBezTo>
                  <a:pt x="3424133" y="-5674"/>
                  <a:pt x="3483240" y="45710"/>
                  <a:pt x="3479187" y="111891"/>
                </a:cubicBezTo>
                <a:cubicBezTo>
                  <a:pt x="3523838" y="407050"/>
                  <a:pt x="3405476" y="508317"/>
                  <a:pt x="3479187" y="777408"/>
                </a:cubicBezTo>
                <a:cubicBezTo>
                  <a:pt x="3552898" y="1046499"/>
                  <a:pt x="3478279" y="1118338"/>
                  <a:pt x="3479187" y="1221085"/>
                </a:cubicBezTo>
                <a:cubicBezTo>
                  <a:pt x="3480095" y="1323832"/>
                  <a:pt x="3415977" y="1516453"/>
                  <a:pt x="3479187" y="1775683"/>
                </a:cubicBezTo>
                <a:cubicBezTo>
                  <a:pt x="3542397" y="2034913"/>
                  <a:pt x="3442522" y="2014419"/>
                  <a:pt x="3479187" y="2163901"/>
                </a:cubicBezTo>
                <a:cubicBezTo>
                  <a:pt x="3515852" y="2313383"/>
                  <a:pt x="3442467" y="2694209"/>
                  <a:pt x="3479187" y="2829417"/>
                </a:cubicBezTo>
                <a:cubicBezTo>
                  <a:pt x="3515907" y="2964625"/>
                  <a:pt x="3438486" y="3112674"/>
                  <a:pt x="3479187" y="3384014"/>
                </a:cubicBezTo>
                <a:cubicBezTo>
                  <a:pt x="3519888" y="3655354"/>
                  <a:pt x="3442964" y="3915630"/>
                  <a:pt x="3479187" y="4049531"/>
                </a:cubicBezTo>
                <a:cubicBezTo>
                  <a:pt x="3515410" y="4183432"/>
                  <a:pt x="3420705" y="4307980"/>
                  <a:pt x="3479187" y="4548669"/>
                </a:cubicBezTo>
                <a:cubicBezTo>
                  <a:pt x="3537669" y="4789358"/>
                  <a:pt x="3436339" y="4804842"/>
                  <a:pt x="3479187" y="4992346"/>
                </a:cubicBezTo>
                <a:cubicBezTo>
                  <a:pt x="3522035" y="5179850"/>
                  <a:pt x="3467539" y="5387930"/>
                  <a:pt x="3479187" y="5657863"/>
                </a:cubicBezTo>
                <a:cubicBezTo>
                  <a:pt x="3473730" y="5721573"/>
                  <a:pt x="3429024" y="5766350"/>
                  <a:pt x="3367296" y="5769754"/>
                </a:cubicBezTo>
                <a:cubicBezTo>
                  <a:pt x="3101406" y="5810874"/>
                  <a:pt x="2976502" y="5725512"/>
                  <a:pt x="2824729" y="5769754"/>
                </a:cubicBezTo>
                <a:cubicBezTo>
                  <a:pt x="2672956" y="5813996"/>
                  <a:pt x="2386144" y="5700542"/>
                  <a:pt x="2217053" y="5769754"/>
                </a:cubicBezTo>
                <a:cubicBezTo>
                  <a:pt x="2047962" y="5838966"/>
                  <a:pt x="1788737" y="5727717"/>
                  <a:pt x="1641931" y="5769754"/>
                </a:cubicBezTo>
                <a:cubicBezTo>
                  <a:pt x="1495125" y="5811791"/>
                  <a:pt x="1398726" y="5724417"/>
                  <a:pt x="1164472" y="5769754"/>
                </a:cubicBezTo>
                <a:cubicBezTo>
                  <a:pt x="930218" y="5815091"/>
                  <a:pt x="754237" y="5707040"/>
                  <a:pt x="589350" y="5769754"/>
                </a:cubicBezTo>
                <a:cubicBezTo>
                  <a:pt x="424463" y="5832468"/>
                  <a:pt x="220863" y="5719828"/>
                  <a:pt x="111891" y="5769754"/>
                </a:cubicBezTo>
                <a:cubicBezTo>
                  <a:pt x="46255" y="5770677"/>
                  <a:pt x="3895" y="5730341"/>
                  <a:pt x="0" y="5657863"/>
                </a:cubicBezTo>
                <a:cubicBezTo>
                  <a:pt x="-42086" y="5435119"/>
                  <a:pt x="36467" y="5343649"/>
                  <a:pt x="0" y="5158726"/>
                </a:cubicBezTo>
                <a:cubicBezTo>
                  <a:pt x="-36467" y="4973803"/>
                  <a:pt x="50881" y="4826124"/>
                  <a:pt x="0" y="4715048"/>
                </a:cubicBezTo>
                <a:cubicBezTo>
                  <a:pt x="-50881" y="4603972"/>
                  <a:pt x="2819" y="4428447"/>
                  <a:pt x="0" y="4160451"/>
                </a:cubicBezTo>
                <a:cubicBezTo>
                  <a:pt x="-2819" y="3892455"/>
                  <a:pt x="20291" y="3862388"/>
                  <a:pt x="0" y="3605853"/>
                </a:cubicBezTo>
                <a:cubicBezTo>
                  <a:pt x="-20291" y="3349318"/>
                  <a:pt x="16926" y="3223705"/>
                  <a:pt x="0" y="3106716"/>
                </a:cubicBezTo>
                <a:cubicBezTo>
                  <a:pt x="-16926" y="2989727"/>
                  <a:pt x="28175" y="2766300"/>
                  <a:pt x="0" y="2441199"/>
                </a:cubicBezTo>
                <a:cubicBezTo>
                  <a:pt x="-28175" y="2116098"/>
                  <a:pt x="5257" y="2196435"/>
                  <a:pt x="0" y="1997521"/>
                </a:cubicBezTo>
                <a:cubicBezTo>
                  <a:pt x="-5257" y="1798607"/>
                  <a:pt x="67565" y="1528613"/>
                  <a:pt x="0" y="1332005"/>
                </a:cubicBezTo>
                <a:cubicBezTo>
                  <a:pt x="-67565" y="1135397"/>
                  <a:pt x="13989" y="1095061"/>
                  <a:pt x="0" y="888327"/>
                </a:cubicBezTo>
                <a:cubicBezTo>
                  <a:pt x="-13989" y="681593"/>
                  <a:pt x="56641" y="403006"/>
                  <a:pt x="0" y="111891"/>
                </a:cubicBezTo>
                <a:close/>
              </a:path>
              <a:path w="3479187" h="5769754" stroke="0" extrusionOk="0">
                <a:moveTo>
                  <a:pt x="0" y="111891"/>
                </a:moveTo>
                <a:cubicBezTo>
                  <a:pt x="-15525" y="40519"/>
                  <a:pt x="44757" y="2004"/>
                  <a:pt x="111891" y="0"/>
                </a:cubicBezTo>
                <a:cubicBezTo>
                  <a:pt x="345285" y="-9019"/>
                  <a:pt x="558206" y="24320"/>
                  <a:pt x="719567" y="0"/>
                </a:cubicBezTo>
                <a:cubicBezTo>
                  <a:pt x="880928" y="-24320"/>
                  <a:pt x="1062273" y="50335"/>
                  <a:pt x="1229580" y="0"/>
                </a:cubicBezTo>
                <a:cubicBezTo>
                  <a:pt x="1396887" y="-50335"/>
                  <a:pt x="1558459" y="24906"/>
                  <a:pt x="1707039" y="0"/>
                </a:cubicBezTo>
                <a:cubicBezTo>
                  <a:pt x="1855619" y="-24906"/>
                  <a:pt x="2034057" y="46852"/>
                  <a:pt x="2282161" y="0"/>
                </a:cubicBezTo>
                <a:cubicBezTo>
                  <a:pt x="2530265" y="-46852"/>
                  <a:pt x="2649607" y="7179"/>
                  <a:pt x="2792174" y="0"/>
                </a:cubicBezTo>
                <a:cubicBezTo>
                  <a:pt x="2934741" y="-7179"/>
                  <a:pt x="3128348" y="65102"/>
                  <a:pt x="3367296" y="0"/>
                </a:cubicBezTo>
                <a:cubicBezTo>
                  <a:pt x="3427641" y="-13836"/>
                  <a:pt x="3469695" y="63286"/>
                  <a:pt x="3479187" y="111891"/>
                </a:cubicBezTo>
                <a:cubicBezTo>
                  <a:pt x="3520599" y="314261"/>
                  <a:pt x="3430917" y="387618"/>
                  <a:pt x="3479187" y="555569"/>
                </a:cubicBezTo>
                <a:cubicBezTo>
                  <a:pt x="3527457" y="723520"/>
                  <a:pt x="3446918" y="949890"/>
                  <a:pt x="3479187" y="1110166"/>
                </a:cubicBezTo>
                <a:cubicBezTo>
                  <a:pt x="3511456" y="1270442"/>
                  <a:pt x="3450612" y="1539020"/>
                  <a:pt x="3479187" y="1664763"/>
                </a:cubicBezTo>
                <a:cubicBezTo>
                  <a:pt x="3507762" y="1790506"/>
                  <a:pt x="3460339" y="1940398"/>
                  <a:pt x="3479187" y="2163901"/>
                </a:cubicBezTo>
                <a:cubicBezTo>
                  <a:pt x="3498035" y="2387404"/>
                  <a:pt x="3404875" y="2573584"/>
                  <a:pt x="3479187" y="2829417"/>
                </a:cubicBezTo>
                <a:cubicBezTo>
                  <a:pt x="3553499" y="3085250"/>
                  <a:pt x="3413614" y="3337473"/>
                  <a:pt x="3479187" y="3494934"/>
                </a:cubicBezTo>
                <a:cubicBezTo>
                  <a:pt x="3544760" y="3652395"/>
                  <a:pt x="3444988" y="3763438"/>
                  <a:pt x="3479187" y="3938612"/>
                </a:cubicBezTo>
                <a:cubicBezTo>
                  <a:pt x="3513386" y="4113786"/>
                  <a:pt x="3425667" y="4264004"/>
                  <a:pt x="3479187" y="4493209"/>
                </a:cubicBezTo>
                <a:cubicBezTo>
                  <a:pt x="3532707" y="4722414"/>
                  <a:pt x="3475186" y="5021270"/>
                  <a:pt x="3479187" y="5158726"/>
                </a:cubicBezTo>
                <a:cubicBezTo>
                  <a:pt x="3483188" y="5296182"/>
                  <a:pt x="3436132" y="5520409"/>
                  <a:pt x="3479187" y="5657863"/>
                </a:cubicBezTo>
                <a:cubicBezTo>
                  <a:pt x="3471549" y="5733316"/>
                  <a:pt x="3442628" y="5779812"/>
                  <a:pt x="3367296" y="5769754"/>
                </a:cubicBezTo>
                <a:cubicBezTo>
                  <a:pt x="3213653" y="5808439"/>
                  <a:pt x="3032726" y="5762981"/>
                  <a:pt x="2889837" y="5769754"/>
                </a:cubicBezTo>
                <a:cubicBezTo>
                  <a:pt x="2746948" y="5776527"/>
                  <a:pt x="2569897" y="5735142"/>
                  <a:pt x="2347269" y="5769754"/>
                </a:cubicBezTo>
                <a:cubicBezTo>
                  <a:pt x="2124641" y="5804366"/>
                  <a:pt x="2102076" y="5765560"/>
                  <a:pt x="1869810" y="5769754"/>
                </a:cubicBezTo>
                <a:cubicBezTo>
                  <a:pt x="1637544" y="5773948"/>
                  <a:pt x="1582990" y="5756360"/>
                  <a:pt x="1327242" y="5769754"/>
                </a:cubicBezTo>
                <a:cubicBezTo>
                  <a:pt x="1071494" y="5783148"/>
                  <a:pt x="1076445" y="5723104"/>
                  <a:pt x="882337" y="5769754"/>
                </a:cubicBezTo>
                <a:cubicBezTo>
                  <a:pt x="688229" y="5816404"/>
                  <a:pt x="328067" y="5757833"/>
                  <a:pt x="111891" y="5769754"/>
                </a:cubicBezTo>
                <a:cubicBezTo>
                  <a:pt x="42656" y="5784688"/>
                  <a:pt x="-3488" y="5715030"/>
                  <a:pt x="0" y="5657863"/>
                </a:cubicBezTo>
                <a:cubicBezTo>
                  <a:pt x="-29439" y="5456733"/>
                  <a:pt x="12791" y="5234039"/>
                  <a:pt x="0" y="5047806"/>
                </a:cubicBezTo>
                <a:cubicBezTo>
                  <a:pt x="-12791" y="4861573"/>
                  <a:pt x="22768" y="4788082"/>
                  <a:pt x="0" y="4604128"/>
                </a:cubicBezTo>
                <a:cubicBezTo>
                  <a:pt x="-22768" y="4420174"/>
                  <a:pt x="62385" y="4253131"/>
                  <a:pt x="0" y="3994071"/>
                </a:cubicBezTo>
                <a:cubicBezTo>
                  <a:pt x="-62385" y="3735011"/>
                  <a:pt x="38567" y="3691925"/>
                  <a:pt x="0" y="3605853"/>
                </a:cubicBezTo>
                <a:cubicBezTo>
                  <a:pt x="-38567" y="3519781"/>
                  <a:pt x="16458" y="3279031"/>
                  <a:pt x="0" y="2995796"/>
                </a:cubicBezTo>
                <a:cubicBezTo>
                  <a:pt x="-16458" y="2712561"/>
                  <a:pt x="37621" y="2650526"/>
                  <a:pt x="0" y="2552119"/>
                </a:cubicBezTo>
                <a:cubicBezTo>
                  <a:pt x="-37621" y="2453712"/>
                  <a:pt x="28754" y="2330960"/>
                  <a:pt x="0" y="2163901"/>
                </a:cubicBezTo>
                <a:cubicBezTo>
                  <a:pt x="-28754" y="1996842"/>
                  <a:pt x="17359" y="1905314"/>
                  <a:pt x="0" y="1720223"/>
                </a:cubicBezTo>
                <a:cubicBezTo>
                  <a:pt x="-17359" y="1535132"/>
                  <a:pt x="71098" y="1242404"/>
                  <a:pt x="0" y="1110166"/>
                </a:cubicBezTo>
                <a:cubicBezTo>
                  <a:pt x="-71098" y="977928"/>
                  <a:pt x="22186" y="864919"/>
                  <a:pt x="0" y="666488"/>
                </a:cubicBezTo>
                <a:cubicBezTo>
                  <a:pt x="-22186" y="468057"/>
                  <a:pt x="56538" y="324701"/>
                  <a:pt x="0" y="111891"/>
                </a:cubicBezTo>
                <a:close/>
              </a:path>
            </a:pathLst>
          </a:custGeom>
          <a:solidFill>
            <a:schemeClr val="bg1">
              <a:lumMod val="85000"/>
              <a:alpha val="61873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21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5" name="Google Shape;181;g1485ea9f482_0_63">
            <a:extLst>
              <a:ext uri="{FF2B5EF4-FFF2-40B4-BE49-F238E27FC236}">
                <a16:creationId xmlns:a16="http://schemas.microsoft.com/office/drawing/2014/main" id="{1593BAAD-C378-8343-8B04-E00520E9A83E}"/>
              </a:ext>
            </a:extLst>
          </p:cNvPr>
          <p:cNvSpPr txBox="1">
            <a:spLocks/>
          </p:cNvSpPr>
          <p:nvPr/>
        </p:nvSpPr>
        <p:spPr>
          <a:xfrm rot="158243">
            <a:off x="8387382" y="1542992"/>
            <a:ext cx="3118657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>
              <a:lnSpc>
                <a:spcPct val="100000"/>
              </a:lnSpc>
              <a:buFont typeface="Lato Light"/>
              <a:buNone/>
            </a:pPr>
            <a:r>
              <a:rPr lang="bg-BG" sz="15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Срещите, които организирахте специално за нас, ще помня завинаги.</a:t>
            </a:r>
          </a:p>
          <a:p>
            <a:pPr marL="0" indent="0">
              <a:lnSpc>
                <a:spcPct val="100000"/>
              </a:lnSpc>
              <a:buFont typeface="Lato Light"/>
              <a:buNone/>
            </a:pPr>
            <a:r>
              <a:rPr lang="bg-BG" sz="15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Христо Ишков, Живко Димитров и Димитър Димитров оставиха ярка следа в съзнанието ми. В дните, когато можехме да се докоснем до тези хора, аз ставах и идвах на училище с желание - нещо, което не ми се беше случвало много отдавна.</a:t>
            </a:r>
          </a:p>
          <a:p>
            <a:pPr marL="0" indent="0">
              <a:lnSpc>
                <a:spcPct val="100000"/>
              </a:lnSpc>
              <a:buFont typeface="Lato Light"/>
              <a:buNone/>
            </a:pPr>
            <a:r>
              <a:rPr lang="bg-BG" sz="1500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Гледайки от стола, с възхищение и почит, осъзнах, че и аз искам един ден да вдъхновявам и да помагам на хората чрез историята и примера си.</a:t>
            </a:r>
          </a:p>
          <a:p>
            <a:pPr marL="0" indent="0">
              <a:lnSpc>
                <a:spcPct val="100000"/>
              </a:lnSpc>
              <a:buFont typeface="Lato Light"/>
              <a:buNone/>
            </a:pPr>
            <a:r>
              <a:rPr lang="bg-BG" sz="1400" b="1" i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Анджелика, 12 клас</a:t>
            </a:r>
            <a:endParaRPr 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E82C0D7-24C5-994A-9A75-5A718B03145C}"/>
              </a:ext>
            </a:extLst>
          </p:cNvPr>
          <p:cNvSpPr/>
          <p:nvPr/>
        </p:nvSpPr>
        <p:spPr>
          <a:xfrm rot="21411977">
            <a:off x="526736" y="1532562"/>
            <a:ext cx="7704073" cy="5769754"/>
          </a:xfrm>
          <a:custGeom>
            <a:avLst/>
            <a:gdLst>
              <a:gd name="connsiteX0" fmla="*/ 0 w 7704073"/>
              <a:gd name="connsiteY0" fmla="*/ 185555 h 5769754"/>
              <a:gd name="connsiteX1" fmla="*/ 185555 w 7704073"/>
              <a:gd name="connsiteY1" fmla="*/ 0 h 5769754"/>
              <a:gd name="connsiteX2" fmla="*/ 822959 w 7704073"/>
              <a:gd name="connsiteY2" fmla="*/ 0 h 5769754"/>
              <a:gd name="connsiteX3" fmla="*/ 1313703 w 7704073"/>
              <a:gd name="connsiteY3" fmla="*/ 0 h 5769754"/>
              <a:gd name="connsiteX4" fmla="*/ 1731118 w 7704073"/>
              <a:gd name="connsiteY4" fmla="*/ 0 h 5769754"/>
              <a:gd name="connsiteX5" fmla="*/ 2295192 w 7704073"/>
              <a:gd name="connsiteY5" fmla="*/ 0 h 5769754"/>
              <a:gd name="connsiteX6" fmla="*/ 2932596 w 7704073"/>
              <a:gd name="connsiteY6" fmla="*/ 0 h 5769754"/>
              <a:gd name="connsiteX7" fmla="*/ 3643329 w 7704073"/>
              <a:gd name="connsiteY7" fmla="*/ 0 h 5769754"/>
              <a:gd name="connsiteX8" fmla="*/ 4280733 w 7704073"/>
              <a:gd name="connsiteY8" fmla="*/ 0 h 5769754"/>
              <a:gd name="connsiteX9" fmla="*/ 4991466 w 7704073"/>
              <a:gd name="connsiteY9" fmla="*/ 0 h 5769754"/>
              <a:gd name="connsiteX10" fmla="*/ 5628870 w 7704073"/>
              <a:gd name="connsiteY10" fmla="*/ 0 h 5769754"/>
              <a:gd name="connsiteX11" fmla="*/ 6046285 w 7704073"/>
              <a:gd name="connsiteY11" fmla="*/ 0 h 5769754"/>
              <a:gd name="connsiteX12" fmla="*/ 6683688 w 7704073"/>
              <a:gd name="connsiteY12" fmla="*/ 0 h 5769754"/>
              <a:gd name="connsiteX13" fmla="*/ 7518518 w 7704073"/>
              <a:gd name="connsiteY13" fmla="*/ 0 h 5769754"/>
              <a:gd name="connsiteX14" fmla="*/ 7704073 w 7704073"/>
              <a:gd name="connsiteY14" fmla="*/ 185555 h 5769754"/>
              <a:gd name="connsiteX15" fmla="*/ 7704073 w 7704073"/>
              <a:gd name="connsiteY15" fmla="*/ 731418 h 5769754"/>
              <a:gd name="connsiteX16" fmla="*/ 7704073 w 7704073"/>
              <a:gd name="connsiteY16" fmla="*/ 1223294 h 5769754"/>
              <a:gd name="connsiteX17" fmla="*/ 7704073 w 7704073"/>
              <a:gd name="connsiteY17" fmla="*/ 1823144 h 5769754"/>
              <a:gd name="connsiteX18" fmla="*/ 7704073 w 7704073"/>
              <a:gd name="connsiteY18" fmla="*/ 2422993 h 5769754"/>
              <a:gd name="connsiteX19" fmla="*/ 7704073 w 7704073"/>
              <a:gd name="connsiteY19" fmla="*/ 2968856 h 5769754"/>
              <a:gd name="connsiteX20" fmla="*/ 7704073 w 7704073"/>
              <a:gd name="connsiteY20" fmla="*/ 3676678 h 5769754"/>
              <a:gd name="connsiteX21" fmla="*/ 7704073 w 7704073"/>
              <a:gd name="connsiteY21" fmla="*/ 4168555 h 5769754"/>
              <a:gd name="connsiteX22" fmla="*/ 7704073 w 7704073"/>
              <a:gd name="connsiteY22" fmla="*/ 4876377 h 5769754"/>
              <a:gd name="connsiteX23" fmla="*/ 7704073 w 7704073"/>
              <a:gd name="connsiteY23" fmla="*/ 5584199 h 5769754"/>
              <a:gd name="connsiteX24" fmla="*/ 7518518 w 7704073"/>
              <a:gd name="connsiteY24" fmla="*/ 5769754 h 5769754"/>
              <a:gd name="connsiteX25" fmla="*/ 7101103 w 7704073"/>
              <a:gd name="connsiteY25" fmla="*/ 5769754 h 5769754"/>
              <a:gd name="connsiteX26" fmla="*/ 6390370 w 7704073"/>
              <a:gd name="connsiteY26" fmla="*/ 5769754 h 5769754"/>
              <a:gd name="connsiteX27" fmla="*/ 5679637 w 7704073"/>
              <a:gd name="connsiteY27" fmla="*/ 5769754 h 5769754"/>
              <a:gd name="connsiteX28" fmla="*/ 5335551 w 7704073"/>
              <a:gd name="connsiteY28" fmla="*/ 5769754 h 5769754"/>
              <a:gd name="connsiteX29" fmla="*/ 4771477 w 7704073"/>
              <a:gd name="connsiteY29" fmla="*/ 5769754 h 5769754"/>
              <a:gd name="connsiteX30" fmla="*/ 4280733 w 7704073"/>
              <a:gd name="connsiteY30" fmla="*/ 5769754 h 5769754"/>
              <a:gd name="connsiteX31" fmla="*/ 3789988 w 7704073"/>
              <a:gd name="connsiteY31" fmla="*/ 5769754 h 5769754"/>
              <a:gd name="connsiteX32" fmla="*/ 3299244 w 7704073"/>
              <a:gd name="connsiteY32" fmla="*/ 5769754 h 5769754"/>
              <a:gd name="connsiteX33" fmla="*/ 2955159 w 7704073"/>
              <a:gd name="connsiteY33" fmla="*/ 5769754 h 5769754"/>
              <a:gd name="connsiteX34" fmla="*/ 2244425 w 7704073"/>
              <a:gd name="connsiteY34" fmla="*/ 5769754 h 5769754"/>
              <a:gd name="connsiteX35" fmla="*/ 1533692 w 7704073"/>
              <a:gd name="connsiteY35" fmla="*/ 5769754 h 5769754"/>
              <a:gd name="connsiteX36" fmla="*/ 1189607 w 7704073"/>
              <a:gd name="connsiteY36" fmla="*/ 5769754 h 5769754"/>
              <a:gd name="connsiteX37" fmla="*/ 772192 w 7704073"/>
              <a:gd name="connsiteY37" fmla="*/ 5769754 h 5769754"/>
              <a:gd name="connsiteX38" fmla="*/ 185555 w 7704073"/>
              <a:gd name="connsiteY38" fmla="*/ 5769754 h 5769754"/>
              <a:gd name="connsiteX39" fmla="*/ 0 w 7704073"/>
              <a:gd name="connsiteY39" fmla="*/ 5584199 h 5769754"/>
              <a:gd name="connsiteX40" fmla="*/ 0 w 7704073"/>
              <a:gd name="connsiteY40" fmla="*/ 4984350 h 5769754"/>
              <a:gd name="connsiteX41" fmla="*/ 0 w 7704073"/>
              <a:gd name="connsiteY41" fmla="*/ 4492473 h 5769754"/>
              <a:gd name="connsiteX42" fmla="*/ 0 w 7704073"/>
              <a:gd name="connsiteY42" fmla="*/ 3838637 h 5769754"/>
              <a:gd name="connsiteX43" fmla="*/ 0 w 7704073"/>
              <a:gd name="connsiteY43" fmla="*/ 3400747 h 5769754"/>
              <a:gd name="connsiteX44" fmla="*/ 0 w 7704073"/>
              <a:gd name="connsiteY44" fmla="*/ 2854885 h 5769754"/>
              <a:gd name="connsiteX45" fmla="*/ 0 w 7704073"/>
              <a:gd name="connsiteY45" fmla="*/ 2255035 h 5769754"/>
              <a:gd name="connsiteX46" fmla="*/ 0 w 7704073"/>
              <a:gd name="connsiteY46" fmla="*/ 1763159 h 5769754"/>
              <a:gd name="connsiteX47" fmla="*/ 0 w 7704073"/>
              <a:gd name="connsiteY47" fmla="*/ 1055337 h 5769754"/>
              <a:gd name="connsiteX48" fmla="*/ 0 w 7704073"/>
              <a:gd name="connsiteY48" fmla="*/ 185555 h 5769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7704073" h="5769754" fill="none" extrusionOk="0">
                <a:moveTo>
                  <a:pt x="0" y="185555"/>
                </a:moveTo>
                <a:cubicBezTo>
                  <a:pt x="15405" y="59092"/>
                  <a:pt x="104755" y="-17060"/>
                  <a:pt x="185555" y="0"/>
                </a:cubicBezTo>
                <a:cubicBezTo>
                  <a:pt x="417395" y="-70441"/>
                  <a:pt x="692342" y="72021"/>
                  <a:pt x="822959" y="0"/>
                </a:cubicBezTo>
                <a:cubicBezTo>
                  <a:pt x="953576" y="-72021"/>
                  <a:pt x="1088877" y="56712"/>
                  <a:pt x="1313703" y="0"/>
                </a:cubicBezTo>
                <a:cubicBezTo>
                  <a:pt x="1538529" y="-56712"/>
                  <a:pt x="1543148" y="43257"/>
                  <a:pt x="1731118" y="0"/>
                </a:cubicBezTo>
                <a:cubicBezTo>
                  <a:pt x="1919088" y="-43257"/>
                  <a:pt x="2071849" y="55452"/>
                  <a:pt x="2295192" y="0"/>
                </a:cubicBezTo>
                <a:cubicBezTo>
                  <a:pt x="2518535" y="-55452"/>
                  <a:pt x="2706875" y="65627"/>
                  <a:pt x="2932596" y="0"/>
                </a:cubicBezTo>
                <a:cubicBezTo>
                  <a:pt x="3158317" y="-65627"/>
                  <a:pt x="3396595" y="1767"/>
                  <a:pt x="3643329" y="0"/>
                </a:cubicBezTo>
                <a:cubicBezTo>
                  <a:pt x="3890063" y="-1767"/>
                  <a:pt x="4141453" y="69009"/>
                  <a:pt x="4280733" y="0"/>
                </a:cubicBezTo>
                <a:cubicBezTo>
                  <a:pt x="4420013" y="-69009"/>
                  <a:pt x="4670475" y="50016"/>
                  <a:pt x="4991466" y="0"/>
                </a:cubicBezTo>
                <a:cubicBezTo>
                  <a:pt x="5312457" y="-50016"/>
                  <a:pt x="5357166" y="22156"/>
                  <a:pt x="5628870" y="0"/>
                </a:cubicBezTo>
                <a:cubicBezTo>
                  <a:pt x="5900574" y="-22156"/>
                  <a:pt x="5874584" y="44652"/>
                  <a:pt x="6046285" y="0"/>
                </a:cubicBezTo>
                <a:cubicBezTo>
                  <a:pt x="6217986" y="-44652"/>
                  <a:pt x="6501165" y="56005"/>
                  <a:pt x="6683688" y="0"/>
                </a:cubicBezTo>
                <a:cubicBezTo>
                  <a:pt x="6866211" y="-56005"/>
                  <a:pt x="7180446" y="2568"/>
                  <a:pt x="7518518" y="0"/>
                </a:cubicBezTo>
                <a:cubicBezTo>
                  <a:pt x="7599879" y="5074"/>
                  <a:pt x="7711836" y="104368"/>
                  <a:pt x="7704073" y="185555"/>
                </a:cubicBezTo>
                <a:cubicBezTo>
                  <a:pt x="7730040" y="338717"/>
                  <a:pt x="7693343" y="584354"/>
                  <a:pt x="7704073" y="731418"/>
                </a:cubicBezTo>
                <a:cubicBezTo>
                  <a:pt x="7714803" y="878482"/>
                  <a:pt x="7691293" y="992783"/>
                  <a:pt x="7704073" y="1223294"/>
                </a:cubicBezTo>
                <a:cubicBezTo>
                  <a:pt x="7716853" y="1453805"/>
                  <a:pt x="7676394" y="1653491"/>
                  <a:pt x="7704073" y="1823144"/>
                </a:cubicBezTo>
                <a:cubicBezTo>
                  <a:pt x="7731752" y="1992797"/>
                  <a:pt x="7676570" y="2130784"/>
                  <a:pt x="7704073" y="2422993"/>
                </a:cubicBezTo>
                <a:cubicBezTo>
                  <a:pt x="7731576" y="2715202"/>
                  <a:pt x="7644383" y="2750096"/>
                  <a:pt x="7704073" y="2968856"/>
                </a:cubicBezTo>
                <a:cubicBezTo>
                  <a:pt x="7763763" y="3187616"/>
                  <a:pt x="7637308" y="3425847"/>
                  <a:pt x="7704073" y="3676678"/>
                </a:cubicBezTo>
                <a:cubicBezTo>
                  <a:pt x="7770838" y="3927509"/>
                  <a:pt x="7690339" y="3987280"/>
                  <a:pt x="7704073" y="4168555"/>
                </a:cubicBezTo>
                <a:cubicBezTo>
                  <a:pt x="7717807" y="4349830"/>
                  <a:pt x="7664896" y="4647532"/>
                  <a:pt x="7704073" y="4876377"/>
                </a:cubicBezTo>
                <a:cubicBezTo>
                  <a:pt x="7743250" y="5105222"/>
                  <a:pt x="7685575" y="5372000"/>
                  <a:pt x="7704073" y="5584199"/>
                </a:cubicBezTo>
                <a:cubicBezTo>
                  <a:pt x="7705386" y="5671154"/>
                  <a:pt x="7623315" y="5763817"/>
                  <a:pt x="7518518" y="5769754"/>
                </a:cubicBezTo>
                <a:cubicBezTo>
                  <a:pt x="7386727" y="5771229"/>
                  <a:pt x="7294166" y="5762406"/>
                  <a:pt x="7101103" y="5769754"/>
                </a:cubicBezTo>
                <a:cubicBezTo>
                  <a:pt x="6908041" y="5777102"/>
                  <a:pt x="6572010" y="5736528"/>
                  <a:pt x="6390370" y="5769754"/>
                </a:cubicBezTo>
                <a:cubicBezTo>
                  <a:pt x="6208730" y="5802980"/>
                  <a:pt x="5822682" y="5743481"/>
                  <a:pt x="5679637" y="5769754"/>
                </a:cubicBezTo>
                <a:cubicBezTo>
                  <a:pt x="5536592" y="5796027"/>
                  <a:pt x="5467319" y="5742892"/>
                  <a:pt x="5335551" y="5769754"/>
                </a:cubicBezTo>
                <a:cubicBezTo>
                  <a:pt x="5203783" y="5796616"/>
                  <a:pt x="4964446" y="5725671"/>
                  <a:pt x="4771477" y="5769754"/>
                </a:cubicBezTo>
                <a:cubicBezTo>
                  <a:pt x="4578508" y="5813837"/>
                  <a:pt x="4425849" y="5734709"/>
                  <a:pt x="4280733" y="5769754"/>
                </a:cubicBezTo>
                <a:cubicBezTo>
                  <a:pt x="4135617" y="5804799"/>
                  <a:pt x="3956636" y="5718215"/>
                  <a:pt x="3789988" y="5769754"/>
                </a:cubicBezTo>
                <a:cubicBezTo>
                  <a:pt x="3623340" y="5821293"/>
                  <a:pt x="3514892" y="5750482"/>
                  <a:pt x="3299244" y="5769754"/>
                </a:cubicBezTo>
                <a:cubicBezTo>
                  <a:pt x="3083596" y="5789026"/>
                  <a:pt x="3103093" y="5760190"/>
                  <a:pt x="2955159" y="5769754"/>
                </a:cubicBezTo>
                <a:cubicBezTo>
                  <a:pt x="2807225" y="5779318"/>
                  <a:pt x="2428326" y="5709819"/>
                  <a:pt x="2244425" y="5769754"/>
                </a:cubicBezTo>
                <a:cubicBezTo>
                  <a:pt x="2060524" y="5829689"/>
                  <a:pt x="1795518" y="5706514"/>
                  <a:pt x="1533692" y="5769754"/>
                </a:cubicBezTo>
                <a:cubicBezTo>
                  <a:pt x="1271866" y="5832994"/>
                  <a:pt x="1275118" y="5732881"/>
                  <a:pt x="1189607" y="5769754"/>
                </a:cubicBezTo>
                <a:cubicBezTo>
                  <a:pt x="1104096" y="5806627"/>
                  <a:pt x="979456" y="5751241"/>
                  <a:pt x="772192" y="5769754"/>
                </a:cubicBezTo>
                <a:cubicBezTo>
                  <a:pt x="564929" y="5788267"/>
                  <a:pt x="445991" y="5734466"/>
                  <a:pt x="185555" y="5769754"/>
                </a:cubicBezTo>
                <a:cubicBezTo>
                  <a:pt x="70443" y="5772761"/>
                  <a:pt x="6378" y="5700356"/>
                  <a:pt x="0" y="5584199"/>
                </a:cubicBezTo>
                <a:cubicBezTo>
                  <a:pt x="-43858" y="5411300"/>
                  <a:pt x="67449" y="5198937"/>
                  <a:pt x="0" y="4984350"/>
                </a:cubicBezTo>
                <a:cubicBezTo>
                  <a:pt x="-67449" y="4769763"/>
                  <a:pt x="19565" y="4609479"/>
                  <a:pt x="0" y="4492473"/>
                </a:cubicBezTo>
                <a:cubicBezTo>
                  <a:pt x="-19565" y="4375467"/>
                  <a:pt x="49401" y="4056372"/>
                  <a:pt x="0" y="3838637"/>
                </a:cubicBezTo>
                <a:cubicBezTo>
                  <a:pt x="-49401" y="3620902"/>
                  <a:pt x="45119" y="3617476"/>
                  <a:pt x="0" y="3400747"/>
                </a:cubicBezTo>
                <a:cubicBezTo>
                  <a:pt x="-45119" y="3184018"/>
                  <a:pt x="38977" y="3027315"/>
                  <a:pt x="0" y="2854885"/>
                </a:cubicBezTo>
                <a:cubicBezTo>
                  <a:pt x="-38977" y="2682455"/>
                  <a:pt x="70877" y="2461589"/>
                  <a:pt x="0" y="2255035"/>
                </a:cubicBezTo>
                <a:cubicBezTo>
                  <a:pt x="-70877" y="2048481"/>
                  <a:pt x="39692" y="2001231"/>
                  <a:pt x="0" y="1763159"/>
                </a:cubicBezTo>
                <a:cubicBezTo>
                  <a:pt x="-39692" y="1525087"/>
                  <a:pt x="4793" y="1384953"/>
                  <a:pt x="0" y="1055337"/>
                </a:cubicBezTo>
                <a:cubicBezTo>
                  <a:pt x="-4793" y="725721"/>
                  <a:pt x="87096" y="554204"/>
                  <a:pt x="0" y="185555"/>
                </a:cubicBezTo>
                <a:close/>
              </a:path>
              <a:path w="7704073" h="5769754" stroke="0" extrusionOk="0">
                <a:moveTo>
                  <a:pt x="0" y="185555"/>
                </a:moveTo>
                <a:cubicBezTo>
                  <a:pt x="-4999" y="79992"/>
                  <a:pt x="77101" y="2242"/>
                  <a:pt x="185555" y="0"/>
                </a:cubicBezTo>
                <a:cubicBezTo>
                  <a:pt x="485485" y="-78884"/>
                  <a:pt x="618324" y="41446"/>
                  <a:pt x="896288" y="0"/>
                </a:cubicBezTo>
                <a:cubicBezTo>
                  <a:pt x="1174252" y="-41446"/>
                  <a:pt x="1252336" y="37483"/>
                  <a:pt x="1387033" y="0"/>
                </a:cubicBezTo>
                <a:cubicBezTo>
                  <a:pt x="1521730" y="-37483"/>
                  <a:pt x="1641386" y="6933"/>
                  <a:pt x="1804448" y="0"/>
                </a:cubicBezTo>
                <a:cubicBezTo>
                  <a:pt x="1967510" y="-6933"/>
                  <a:pt x="2195830" y="6850"/>
                  <a:pt x="2441851" y="0"/>
                </a:cubicBezTo>
                <a:cubicBezTo>
                  <a:pt x="2687872" y="-6850"/>
                  <a:pt x="2830457" y="20744"/>
                  <a:pt x="2932596" y="0"/>
                </a:cubicBezTo>
                <a:cubicBezTo>
                  <a:pt x="3034736" y="-20744"/>
                  <a:pt x="3464609" y="44760"/>
                  <a:pt x="3643329" y="0"/>
                </a:cubicBezTo>
                <a:cubicBezTo>
                  <a:pt x="3822049" y="-44760"/>
                  <a:pt x="3938294" y="18253"/>
                  <a:pt x="4060744" y="0"/>
                </a:cubicBezTo>
                <a:cubicBezTo>
                  <a:pt x="4183194" y="-18253"/>
                  <a:pt x="4488429" y="32336"/>
                  <a:pt x="4771477" y="0"/>
                </a:cubicBezTo>
                <a:cubicBezTo>
                  <a:pt x="5054525" y="-32336"/>
                  <a:pt x="5017917" y="8622"/>
                  <a:pt x="5115562" y="0"/>
                </a:cubicBezTo>
                <a:cubicBezTo>
                  <a:pt x="5213208" y="-8622"/>
                  <a:pt x="5421572" y="25514"/>
                  <a:pt x="5679637" y="0"/>
                </a:cubicBezTo>
                <a:cubicBezTo>
                  <a:pt x="5937703" y="-25514"/>
                  <a:pt x="6129372" y="6158"/>
                  <a:pt x="6243711" y="0"/>
                </a:cubicBezTo>
                <a:cubicBezTo>
                  <a:pt x="6358050" y="-6158"/>
                  <a:pt x="6633072" y="7572"/>
                  <a:pt x="6734455" y="0"/>
                </a:cubicBezTo>
                <a:cubicBezTo>
                  <a:pt x="6835838" y="-7572"/>
                  <a:pt x="7334802" y="13862"/>
                  <a:pt x="7518518" y="0"/>
                </a:cubicBezTo>
                <a:cubicBezTo>
                  <a:pt x="7637832" y="-20899"/>
                  <a:pt x="7690352" y="77772"/>
                  <a:pt x="7704073" y="185555"/>
                </a:cubicBezTo>
                <a:cubicBezTo>
                  <a:pt x="7760800" y="447486"/>
                  <a:pt x="7660779" y="557688"/>
                  <a:pt x="7704073" y="785404"/>
                </a:cubicBezTo>
                <a:cubicBezTo>
                  <a:pt x="7747367" y="1013120"/>
                  <a:pt x="7677822" y="1224842"/>
                  <a:pt x="7704073" y="1493227"/>
                </a:cubicBezTo>
                <a:cubicBezTo>
                  <a:pt x="7730324" y="1761612"/>
                  <a:pt x="7665695" y="1799448"/>
                  <a:pt x="7704073" y="2093076"/>
                </a:cubicBezTo>
                <a:cubicBezTo>
                  <a:pt x="7742451" y="2386704"/>
                  <a:pt x="7690225" y="2385077"/>
                  <a:pt x="7704073" y="2530966"/>
                </a:cubicBezTo>
                <a:cubicBezTo>
                  <a:pt x="7717921" y="2676855"/>
                  <a:pt x="7697490" y="2860393"/>
                  <a:pt x="7704073" y="3022842"/>
                </a:cubicBezTo>
                <a:cubicBezTo>
                  <a:pt x="7710656" y="3185291"/>
                  <a:pt x="7644128" y="3473680"/>
                  <a:pt x="7704073" y="3730665"/>
                </a:cubicBezTo>
                <a:cubicBezTo>
                  <a:pt x="7764018" y="3987650"/>
                  <a:pt x="7669453" y="4047450"/>
                  <a:pt x="7704073" y="4330514"/>
                </a:cubicBezTo>
                <a:cubicBezTo>
                  <a:pt x="7738693" y="4613578"/>
                  <a:pt x="7703808" y="4633895"/>
                  <a:pt x="7704073" y="4822390"/>
                </a:cubicBezTo>
                <a:cubicBezTo>
                  <a:pt x="7704338" y="5010885"/>
                  <a:pt x="7650546" y="5421637"/>
                  <a:pt x="7704073" y="5584199"/>
                </a:cubicBezTo>
                <a:cubicBezTo>
                  <a:pt x="7681494" y="5685400"/>
                  <a:pt x="7628401" y="5776128"/>
                  <a:pt x="7518518" y="5769754"/>
                </a:cubicBezTo>
                <a:cubicBezTo>
                  <a:pt x="7391058" y="5836719"/>
                  <a:pt x="7102095" y="5756688"/>
                  <a:pt x="6954444" y="5769754"/>
                </a:cubicBezTo>
                <a:cubicBezTo>
                  <a:pt x="6806793" y="5782820"/>
                  <a:pt x="6631259" y="5757823"/>
                  <a:pt x="6537029" y="5769754"/>
                </a:cubicBezTo>
                <a:cubicBezTo>
                  <a:pt x="6442799" y="5781685"/>
                  <a:pt x="6178008" y="5739452"/>
                  <a:pt x="5899625" y="5769754"/>
                </a:cubicBezTo>
                <a:cubicBezTo>
                  <a:pt x="5621242" y="5800056"/>
                  <a:pt x="5647132" y="5749670"/>
                  <a:pt x="5482211" y="5769754"/>
                </a:cubicBezTo>
                <a:cubicBezTo>
                  <a:pt x="5317290" y="5789838"/>
                  <a:pt x="4975265" y="5746543"/>
                  <a:pt x="4844807" y="5769754"/>
                </a:cubicBezTo>
                <a:cubicBezTo>
                  <a:pt x="4714349" y="5792965"/>
                  <a:pt x="4601264" y="5738265"/>
                  <a:pt x="4500722" y="5769754"/>
                </a:cubicBezTo>
                <a:cubicBezTo>
                  <a:pt x="4400181" y="5801243"/>
                  <a:pt x="4179181" y="5704758"/>
                  <a:pt x="3863318" y="5769754"/>
                </a:cubicBezTo>
                <a:cubicBezTo>
                  <a:pt x="3547455" y="5834750"/>
                  <a:pt x="3623297" y="5727982"/>
                  <a:pt x="3445903" y="5769754"/>
                </a:cubicBezTo>
                <a:cubicBezTo>
                  <a:pt x="3268509" y="5811526"/>
                  <a:pt x="3235754" y="5763928"/>
                  <a:pt x="3101818" y="5769754"/>
                </a:cubicBezTo>
                <a:cubicBezTo>
                  <a:pt x="2967883" y="5775580"/>
                  <a:pt x="2877386" y="5751609"/>
                  <a:pt x="2684403" y="5769754"/>
                </a:cubicBezTo>
                <a:cubicBezTo>
                  <a:pt x="2491420" y="5787899"/>
                  <a:pt x="2325232" y="5768300"/>
                  <a:pt x="2046999" y="5769754"/>
                </a:cubicBezTo>
                <a:cubicBezTo>
                  <a:pt x="1768766" y="5771208"/>
                  <a:pt x="1728445" y="5726795"/>
                  <a:pt x="1629585" y="5769754"/>
                </a:cubicBezTo>
                <a:cubicBezTo>
                  <a:pt x="1530725" y="5812713"/>
                  <a:pt x="1409277" y="5732961"/>
                  <a:pt x="1285499" y="5769754"/>
                </a:cubicBezTo>
                <a:cubicBezTo>
                  <a:pt x="1161721" y="5806547"/>
                  <a:pt x="1053022" y="5723539"/>
                  <a:pt x="868085" y="5769754"/>
                </a:cubicBezTo>
                <a:cubicBezTo>
                  <a:pt x="683148" y="5815969"/>
                  <a:pt x="341024" y="5756797"/>
                  <a:pt x="185555" y="5769754"/>
                </a:cubicBezTo>
                <a:cubicBezTo>
                  <a:pt x="76903" y="5770494"/>
                  <a:pt x="6457" y="5693460"/>
                  <a:pt x="0" y="5584199"/>
                </a:cubicBezTo>
                <a:cubicBezTo>
                  <a:pt x="-8622" y="5434794"/>
                  <a:pt x="26826" y="5325935"/>
                  <a:pt x="0" y="5146309"/>
                </a:cubicBezTo>
                <a:cubicBezTo>
                  <a:pt x="-26826" y="4966683"/>
                  <a:pt x="34684" y="4729890"/>
                  <a:pt x="0" y="4546460"/>
                </a:cubicBezTo>
                <a:cubicBezTo>
                  <a:pt x="-34684" y="4363030"/>
                  <a:pt x="48558" y="4085798"/>
                  <a:pt x="0" y="3838637"/>
                </a:cubicBezTo>
                <a:cubicBezTo>
                  <a:pt x="-48558" y="3591476"/>
                  <a:pt x="10348" y="3424857"/>
                  <a:pt x="0" y="3184802"/>
                </a:cubicBezTo>
                <a:cubicBezTo>
                  <a:pt x="-10348" y="2944747"/>
                  <a:pt x="49036" y="2908166"/>
                  <a:pt x="0" y="2638939"/>
                </a:cubicBezTo>
                <a:cubicBezTo>
                  <a:pt x="-49036" y="2369712"/>
                  <a:pt x="43999" y="2200216"/>
                  <a:pt x="0" y="1985103"/>
                </a:cubicBezTo>
                <a:cubicBezTo>
                  <a:pt x="-43999" y="1769990"/>
                  <a:pt x="52626" y="1639686"/>
                  <a:pt x="0" y="1493227"/>
                </a:cubicBezTo>
                <a:cubicBezTo>
                  <a:pt x="-52626" y="1346768"/>
                  <a:pt x="41409" y="1132219"/>
                  <a:pt x="0" y="893377"/>
                </a:cubicBezTo>
                <a:cubicBezTo>
                  <a:pt x="-41409" y="654535"/>
                  <a:pt x="24117" y="381567"/>
                  <a:pt x="0" y="185555"/>
                </a:cubicBezTo>
                <a:close/>
              </a:path>
            </a:pathLst>
          </a:custGeom>
          <a:solidFill>
            <a:schemeClr val="bg1">
              <a:lumMod val="85000"/>
              <a:alpha val="61873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21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10" name="Google Shape;181;g1485ea9f482_0_63">
            <a:extLst>
              <a:ext uri="{FF2B5EF4-FFF2-40B4-BE49-F238E27FC236}">
                <a16:creationId xmlns:a16="http://schemas.microsoft.com/office/drawing/2014/main" id="{E7568E17-B0D6-3E44-B170-C60BE4606D1B}"/>
              </a:ext>
            </a:extLst>
          </p:cNvPr>
          <p:cNvSpPr txBox="1">
            <a:spLocks/>
          </p:cNvSpPr>
          <p:nvPr/>
        </p:nvSpPr>
        <p:spPr>
          <a:xfrm rot="21442239">
            <a:off x="801685" y="1795487"/>
            <a:ext cx="7296892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500" i="1" dirty="0">
                <a:latin typeface="Arial" panose="020B0604020202020204" pitchFamily="34" charset="0"/>
                <a:cs typeface="Arial" panose="020B0604020202020204" pitchFamily="34" charset="0"/>
              </a:rPr>
              <a:t>Срещите и презентациите организирани от г-жа Анелия Минчева, г-н Христо Ишков, г-н Димитър Димитров и г-н Живко Димитров бяха изключително полезни за мен и съм щастлива, че се срещнах с толкова позитивни, умни и вдъхновяващи хора. Помогнаха ми много! Като всеки един тийнейджър в 12 клас, се чувствах объркана и притеснена за това, което предстои - матурите, избор на университет, живота. 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500" i="1" dirty="0">
                <a:latin typeface="Arial" panose="020B0604020202020204" pitchFamily="34" charset="0"/>
                <a:cs typeface="Arial" panose="020B0604020202020204" pitchFamily="34" charset="0"/>
              </a:rPr>
              <a:t>И точно те бяха хората, които ме успокоиха и насърчиха по най-правилният начин.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500" i="1" dirty="0">
                <a:latin typeface="Arial" panose="020B0604020202020204" pitchFamily="34" charset="0"/>
                <a:cs typeface="Arial" panose="020B0604020202020204" pitchFamily="34" charset="0"/>
              </a:rPr>
              <a:t>Всички споделиха своите житейски истории за мотивация и успешен бизнес. Говорихме за финансова култура, организация, планиране, лидерство и още много неща, които не всеки би споделил. От тях научих много, а най-ценното, което получих бяха крилете (да повярвам в себе си) и вдъхновението необходимо на всяко едно дете в този период! 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1500" b="1" i="1" dirty="0">
                <a:latin typeface="Arial" panose="020B0604020202020204" pitchFamily="34" charset="0"/>
                <a:cs typeface="Arial" panose="020B0604020202020204" pitchFamily="34" charset="0"/>
              </a:rPr>
              <a:t>Силвия,12  клас</a:t>
            </a:r>
            <a:endParaRPr lang="bg-BG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Google Shape;174;g14b31567aaa_1_11">
            <a:extLst>
              <a:ext uri="{FF2B5EF4-FFF2-40B4-BE49-F238E27FC236}">
                <a16:creationId xmlns:a16="http://schemas.microsoft.com/office/drawing/2014/main" id="{9592B150-CE87-5B46-A11D-DCBF56B720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43501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УЧЕНИЦИТЕ </a:t>
            </a:r>
            <a:r>
              <a:rPr lang="bg-BG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СПОДЕЛЯТ</a:t>
            </a:r>
            <a:r>
              <a:rPr lang="en-US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 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ЗА НАС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223A666F-3EA4-4F01-6F63-255926073E89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001B4B"/>
          </a:solidFill>
          <a:ln>
            <a:solidFill>
              <a:srgbClr val="001B4B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082011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E82C0D7-24C5-994A-9A75-5A718B03145C}"/>
              </a:ext>
            </a:extLst>
          </p:cNvPr>
          <p:cNvSpPr/>
          <p:nvPr/>
        </p:nvSpPr>
        <p:spPr>
          <a:xfrm rot="21329210">
            <a:off x="1813009" y="1676216"/>
            <a:ext cx="8621898" cy="5769754"/>
          </a:xfrm>
          <a:custGeom>
            <a:avLst/>
            <a:gdLst>
              <a:gd name="connsiteX0" fmla="*/ 0 w 7704073"/>
              <a:gd name="connsiteY0" fmla="*/ 185555 h 5769754"/>
              <a:gd name="connsiteX1" fmla="*/ 185555 w 7704073"/>
              <a:gd name="connsiteY1" fmla="*/ 0 h 5769754"/>
              <a:gd name="connsiteX2" fmla="*/ 822959 w 7704073"/>
              <a:gd name="connsiteY2" fmla="*/ 0 h 5769754"/>
              <a:gd name="connsiteX3" fmla="*/ 1313703 w 7704073"/>
              <a:gd name="connsiteY3" fmla="*/ 0 h 5769754"/>
              <a:gd name="connsiteX4" fmla="*/ 1731118 w 7704073"/>
              <a:gd name="connsiteY4" fmla="*/ 0 h 5769754"/>
              <a:gd name="connsiteX5" fmla="*/ 2295192 w 7704073"/>
              <a:gd name="connsiteY5" fmla="*/ 0 h 5769754"/>
              <a:gd name="connsiteX6" fmla="*/ 2932596 w 7704073"/>
              <a:gd name="connsiteY6" fmla="*/ 0 h 5769754"/>
              <a:gd name="connsiteX7" fmla="*/ 3643329 w 7704073"/>
              <a:gd name="connsiteY7" fmla="*/ 0 h 5769754"/>
              <a:gd name="connsiteX8" fmla="*/ 4280733 w 7704073"/>
              <a:gd name="connsiteY8" fmla="*/ 0 h 5769754"/>
              <a:gd name="connsiteX9" fmla="*/ 4991466 w 7704073"/>
              <a:gd name="connsiteY9" fmla="*/ 0 h 5769754"/>
              <a:gd name="connsiteX10" fmla="*/ 5628870 w 7704073"/>
              <a:gd name="connsiteY10" fmla="*/ 0 h 5769754"/>
              <a:gd name="connsiteX11" fmla="*/ 6046285 w 7704073"/>
              <a:gd name="connsiteY11" fmla="*/ 0 h 5769754"/>
              <a:gd name="connsiteX12" fmla="*/ 6683688 w 7704073"/>
              <a:gd name="connsiteY12" fmla="*/ 0 h 5769754"/>
              <a:gd name="connsiteX13" fmla="*/ 7518518 w 7704073"/>
              <a:gd name="connsiteY13" fmla="*/ 0 h 5769754"/>
              <a:gd name="connsiteX14" fmla="*/ 7704073 w 7704073"/>
              <a:gd name="connsiteY14" fmla="*/ 185555 h 5769754"/>
              <a:gd name="connsiteX15" fmla="*/ 7704073 w 7704073"/>
              <a:gd name="connsiteY15" fmla="*/ 731418 h 5769754"/>
              <a:gd name="connsiteX16" fmla="*/ 7704073 w 7704073"/>
              <a:gd name="connsiteY16" fmla="*/ 1223294 h 5769754"/>
              <a:gd name="connsiteX17" fmla="*/ 7704073 w 7704073"/>
              <a:gd name="connsiteY17" fmla="*/ 1823144 h 5769754"/>
              <a:gd name="connsiteX18" fmla="*/ 7704073 w 7704073"/>
              <a:gd name="connsiteY18" fmla="*/ 2422993 h 5769754"/>
              <a:gd name="connsiteX19" fmla="*/ 7704073 w 7704073"/>
              <a:gd name="connsiteY19" fmla="*/ 2968856 h 5769754"/>
              <a:gd name="connsiteX20" fmla="*/ 7704073 w 7704073"/>
              <a:gd name="connsiteY20" fmla="*/ 3676678 h 5769754"/>
              <a:gd name="connsiteX21" fmla="*/ 7704073 w 7704073"/>
              <a:gd name="connsiteY21" fmla="*/ 4168555 h 5769754"/>
              <a:gd name="connsiteX22" fmla="*/ 7704073 w 7704073"/>
              <a:gd name="connsiteY22" fmla="*/ 4876377 h 5769754"/>
              <a:gd name="connsiteX23" fmla="*/ 7704073 w 7704073"/>
              <a:gd name="connsiteY23" fmla="*/ 5584199 h 5769754"/>
              <a:gd name="connsiteX24" fmla="*/ 7518518 w 7704073"/>
              <a:gd name="connsiteY24" fmla="*/ 5769754 h 5769754"/>
              <a:gd name="connsiteX25" fmla="*/ 7101103 w 7704073"/>
              <a:gd name="connsiteY25" fmla="*/ 5769754 h 5769754"/>
              <a:gd name="connsiteX26" fmla="*/ 6390370 w 7704073"/>
              <a:gd name="connsiteY26" fmla="*/ 5769754 h 5769754"/>
              <a:gd name="connsiteX27" fmla="*/ 5679637 w 7704073"/>
              <a:gd name="connsiteY27" fmla="*/ 5769754 h 5769754"/>
              <a:gd name="connsiteX28" fmla="*/ 5335551 w 7704073"/>
              <a:gd name="connsiteY28" fmla="*/ 5769754 h 5769754"/>
              <a:gd name="connsiteX29" fmla="*/ 4771477 w 7704073"/>
              <a:gd name="connsiteY29" fmla="*/ 5769754 h 5769754"/>
              <a:gd name="connsiteX30" fmla="*/ 4280733 w 7704073"/>
              <a:gd name="connsiteY30" fmla="*/ 5769754 h 5769754"/>
              <a:gd name="connsiteX31" fmla="*/ 3789988 w 7704073"/>
              <a:gd name="connsiteY31" fmla="*/ 5769754 h 5769754"/>
              <a:gd name="connsiteX32" fmla="*/ 3299244 w 7704073"/>
              <a:gd name="connsiteY32" fmla="*/ 5769754 h 5769754"/>
              <a:gd name="connsiteX33" fmla="*/ 2955159 w 7704073"/>
              <a:gd name="connsiteY33" fmla="*/ 5769754 h 5769754"/>
              <a:gd name="connsiteX34" fmla="*/ 2244425 w 7704073"/>
              <a:gd name="connsiteY34" fmla="*/ 5769754 h 5769754"/>
              <a:gd name="connsiteX35" fmla="*/ 1533692 w 7704073"/>
              <a:gd name="connsiteY35" fmla="*/ 5769754 h 5769754"/>
              <a:gd name="connsiteX36" fmla="*/ 1189607 w 7704073"/>
              <a:gd name="connsiteY36" fmla="*/ 5769754 h 5769754"/>
              <a:gd name="connsiteX37" fmla="*/ 772192 w 7704073"/>
              <a:gd name="connsiteY37" fmla="*/ 5769754 h 5769754"/>
              <a:gd name="connsiteX38" fmla="*/ 185555 w 7704073"/>
              <a:gd name="connsiteY38" fmla="*/ 5769754 h 5769754"/>
              <a:gd name="connsiteX39" fmla="*/ 0 w 7704073"/>
              <a:gd name="connsiteY39" fmla="*/ 5584199 h 5769754"/>
              <a:gd name="connsiteX40" fmla="*/ 0 w 7704073"/>
              <a:gd name="connsiteY40" fmla="*/ 4984350 h 5769754"/>
              <a:gd name="connsiteX41" fmla="*/ 0 w 7704073"/>
              <a:gd name="connsiteY41" fmla="*/ 4492473 h 5769754"/>
              <a:gd name="connsiteX42" fmla="*/ 0 w 7704073"/>
              <a:gd name="connsiteY42" fmla="*/ 3838637 h 5769754"/>
              <a:gd name="connsiteX43" fmla="*/ 0 w 7704073"/>
              <a:gd name="connsiteY43" fmla="*/ 3400747 h 5769754"/>
              <a:gd name="connsiteX44" fmla="*/ 0 w 7704073"/>
              <a:gd name="connsiteY44" fmla="*/ 2854885 h 5769754"/>
              <a:gd name="connsiteX45" fmla="*/ 0 w 7704073"/>
              <a:gd name="connsiteY45" fmla="*/ 2255035 h 5769754"/>
              <a:gd name="connsiteX46" fmla="*/ 0 w 7704073"/>
              <a:gd name="connsiteY46" fmla="*/ 1763159 h 5769754"/>
              <a:gd name="connsiteX47" fmla="*/ 0 w 7704073"/>
              <a:gd name="connsiteY47" fmla="*/ 1055337 h 5769754"/>
              <a:gd name="connsiteX48" fmla="*/ 0 w 7704073"/>
              <a:gd name="connsiteY48" fmla="*/ 185555 h 5769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7704073" h="5769754" fill="none" extrusionOk="0">
                <a:moveTo>
                  <a:pt x="0" y="185555"/>
                </a:moveTo>
                <a:cubicBezTo>
                  <a:pt x="15405" y="59092"/>
                  <a:pt x="104755" y="-17060"/>
                  <a:pt x="185555" y="0"/>
                </a:cubicBezTo>
                <a:cubicBezTo>
                  <a:pt x="417395" y="-70441"/>
                  <a:pt x="692342" y="72021"/>
                  <a:pt x="822959" y="0"/>
                </a:cubicBezTo>
                <a:cubicBezTo>
                  <a:pt x="953576" y="-72021"/>
                  <a:pt x="1088877" y="56712"/>
                  <a:pt x="1313703" y="0"/>
                </a:cubicBezTo>
                <a:cubicBezTo>
                  <a:pt x="1538529" y="-56712"/>
                  <a:pt x="1543148" y="43257"/>
                  <a:pt x="1731118" y="0"/>
                </a:cubicBezTo>
                <a:cubicBezTo>
                  <a:pt x="1919088" y="-43257"/>
                  <a:pt x="2071849" y="55452"/>
                  <a:pt x="2295192" y="0"/>
                </a:cubicBezTo>
                <a:cubicBezTo>
                  <a:pt x="2518535" y="-55452"/>
                  <a:pt x="2706875" y="65627"/>
                  <a:pt x="2932596" y="0"/>
                </a:cubicBezTo>
                <a:cubicBezTo>
                  <a:pt x="3158317" y="-65627"/>
                  <a:pt x="3396595" y="1767"/>
                  <a:pt x="3643329" y="0"/>
                </a:cubicBezTo>
                <a:cubicBezTo>
                  <a:pt x="3890063" y="-1767"/>
                  <a:pt x="4141453" y="69009"/>
                  <a:pt x="4280733" y="0"/>
                </a:cubicBezTo>
                <a:cubicBezTo>
                  <a:pt x="4420013" y="-69009"/>
                  <a:pt x="4670475" y="50016"/>
                  <a:pt x="4991466" y="0"/>
                </a:cubicBezTo>
                <a:cubicBezTo>
                  <a:pt x="5312457" y="-50016"/>
                  <a:pt x="5357166" y="22156"/>
                  <a:pt x="5628870" y="0"/>
                </a:cubicBezTo>
                <a:cubicBezTo>
                  <a:pt x="5900574" y="-22156"/>
                  <a:pt x="5874584" y="44652"/>
                  <a:pt x="6046285" y="0"/>
                </a:cubicBezTo>
                <a:cubicBezTo>
                  <a:pt x="6217986" y="-44652"/>
                  <a:pt x="6501165" y="56005"/>
                  <a:pt x="6683688" y="0"/>
                </a:cubicBezTo>
                <a:cubicBezTo>
                  <a:pt x="6866211" y="-56005"/>
                  <a:pt x="7180446" y="2568"/>
                  <a:pt x="7518518" y="0"/>
                </a:cubicBezTo>
                <a:cubicBezTo>
                  <a:pt x="7599879" y="5074"/>
                  <a:pt x="7711836" y="104368"/>
                  <a:pt x="7704073" y="185555"/>
                </a:cubicBezTo>
                <a:cubicBezTo>
                  <a:pt x="7730040" y="338717"/>
                  <a:pt x="7693343" y="584354"/>
                  <a:pt x="7704073" y="731418"/>
                </a:cubicBezTo>
                <a:cubicBezTo>
                  <a:pt x="7714803" y="878482"/>
                  <a:pt x="7691293" y="992783"/>
                  <a:pt x="7704073" y="1223294"/>
                </a:cubicBezTo>
                <a:cubicBezTo>
                  <a:pt x="7716853" y="1453805"/>
                  <a:pt x="7676394" y="1653491"/>
                  <a:pt x="7704073" y="1823144"/>
                </a:cubicBezTo>
                <a:cubicBezTo>
                  <a:pt x="7731752" y="1992797"/>
                  <a:pt x="7676570" y="2130784"/>
                  <a:pt x="7704073" y="2422993"/>
                </a:cubicBezTo>
                <a:cubicBezTo>
                  <a:pt x="7731576" y="2715202"/>
                  <a:pt x="7644383" y="2750096"/>
                  <a:pt x="7704073" y="2968856"/>
                </a:cubicBezTo>
                <a:cubicBezTo>
                  <a:pt x="7763763" y="3187616"/>
                  <a:pt x="7637308" y="3425847"/>
                  <a:pt x="7704073" y="3676678"/>
                </a:cubicBezTo>
                <a:cubicBezTo>
                  <a:pt x="7770838" y="3927509"/>
                  <a:pt x="7690339" y="3987280"/>
                  <a:pt x="7704073" y="4168555"/>
                </a:cubicBezTo>
                <a:cubicBezTo>
                  <a:pt x="7717807" y="4349830"/>
                  <a:pt x="7664896" y="4647532"/>
                  <a:pt x="7704073" y="4876377"/>
                </a:cubicBezTo>
                <a:cubicBezTo>
                  <a:pt x="7743250" y="5105222"/>
                  <a:pt x="7685575" y="5372000"/>
                  <a:pt x="7704073" y="5584199"/>
                </a:cubicBezTo>
                <a:cubicBezTo>
                  <a:pt x="7705386" y="5671154"/>
                  <a:pt x="7623315" y="5763817"/>
                  <a:pt x="7518518" y="5769754"/>
                </a:cubicBezTo>
                <a:cubicBezTo>
                  <a:pt x="7386727" y="5771229"/>
                  <a:pt x="7294166" y="5762406"/>
                  <a:pt x="7101103" y="5769754"/>
                </a:cubicBezTo>
                <a:cubicBezTo>
                  <a:pt x="6908041" y="5777102"/>
                  <a:pt x="6572010" y="5736528"/>
                  <a:pt x="6390370" y="5769754"/>
                </a:cubicBezTo>
                <a:cubicBezTo>
                  <a:pt x="6208730" y="5802980"/>
                  <a:pt x="5822682" y="5743481"/>
                  <a:pt x="5679637" y="5769754"/>
                </a:cubicBezTo>
                <a:cubicBezTo>
                  <a:pt x="5536592" y="5796027"/>
                  <a:pt x="5467319" y="5742892"/>
                  <a:pt x="5335551" y="5769754"/>
                </a:cubicBezTo>
                <a:cubicBezTo>
                  <a:pt x="5203783" y="5796616"/>
                  <a:pt x="4964446" y="5725671"/>
                  <a:pt x="4771477" y="5769754"/>
                </a:cubicBezTo>
                <a:cubicBezTo>
                  <a:pt x="4578508" y="5813837"/>
                  <a:pt x="4425849" y="5734709"/>
                  <a:pt x="4280733" y="5769754"/>
                </a:cubicBezTo>
                <a:cubicBezTo>
                  <a:pt x="4135617" y="5804799"/>
                  <a:pt x="3956636" y="5718215"/>
                  <a:pt x="3789988" y="5769754"/>
                </a:cubicBezTo>
                <a:cubicBezTo>
                  <a:pt x="3623340" y="5821293"/>
                  <a:pt x="3514892" y="5750482"/>
                  <a:pt x="3299244" y="5769754"/>
                </a:cubicBezTo>
                <a:cubicBezTo>
                  <a:pt x="3083596" y="5789026"/>
                  <a:pt x="3103093" y="5760190"/>
                  <a:pt x="2955159" y="5769754"/>
                </a:cubicBezTo>
                <a:cubicBezTo>
                  <a:pt x="2807225" y="5779318"/>
                  <a:pt x="2428326" y="5709819"/>
                  <a:pt x="2244425" y="5769754"/>
                </a:cubicBezTo>
                <a:cubicBezTo>
                  <a:pt x="2060524" y="5829689"/>
                  <a:pt x="1795518" y="5706514"/>
                  <a:pt x="1533692" y="5769754"/>
                </a:cubicBezTo>
                <a:cubicBezTo>
                  <a:pt x="1271866" y="5832994"/>
                  <a:pt x="1275118" y="5732881"/>
                  <a:pt x="1189607" y="5769754"/>
                </a:cubicBezTo>
                <a:cubicBezTo>
                  <a:pt x="1104096" y="5806627"/>
                  <a:pt x="979456" y="5751241"/>
                  <a:pt x="772192" y="5769754"/>
                </a:cubicBezTo>
                <a:cubicBezTo>
                  <a:pt x="564929" y="5788267"/>
                  <a:pt x="445991" y="5734466"/>
                  <a:pt x="185555" y="5769754"/>
                </a:cubicBezTo>
                <a:cubicBezTo>
                  <a:pt x="70443" y="5772761"/>
                  <a:pt x="6378" y="5700356"/>
                  <a:pt x="0" y="5584199"/>
                </a:cubicBezTo>
                <a:cubicBezTo>
                  <a:pt x="-43858" y="5411300"/>
                  <a:pt x="67449" y="5198937"/>
                  <a:pt x="0" y="4984350"/>
                </a:cubicBezTo>
                <a:cubicBezTo>
                  <a:pt x="-67449" y="4769763"/>
                  <a:pt x="19565" y="4609479"/>
                  <a:pt x="0" y="4492473"/>
                </a:cubicBezTo>
                <a:cubicBezTo>
                  <a:pt x="-19565" y="4375467"/>
                  <a:pt x="49401" y="4056372"/>
                  <a:pt x="0" y="3838637"/>
                </a:cubicBezTo>
                <a:cubicBezTo>
                  <a:pt x="-49401" y="3620902"/>
                  <a:pt x="45119" y="3617476"/>
                  <a:pt x="0" y="3400747"/>
                </a:cubicBezTo>
                <a:cubicBezTo>
                  <a:pt x="-45119" y="3184018"/>
                  <a:pt x="38977" y="3027315"/>
                  <a:pt x="0" y="2854885"/>
                </a:cubicBezTo>
                <a:cubicBezTo>
                  <a:pt x="-38977" y="2682455"/>
                  <a:pt x="70877" y="2461589"/>
                  <a:pt x="0" y="2255035"/>
                </a:cubicBezTo>
                <a:cubicBezTo>
                  <a:pt x="-70877" y="2048481"/>
                  <a:pt x="39692" y="2001231"/>
                  <a:pt x="0" y="1763159"/>
                </a:cubicBezTo>
                <a:cubicBezTo>
                  <a:pt x="-39692" y="1525087"/>
                  <a:pt x="4793" y="1384953"/>
                  <a:pt x="0" y="1055337"/>
                </a:cubicBezTo>
                <a:cubicBezTo>
                  <a:pt x="-4793" y="725721"/>
                  <a:pt x="87096" y="554204"/>
                  <a:pt x="0" y="185555"/>
                </a:cubicBezTo>
                <a:close/>
              </a:path>
              <a:path w="7704073" h="5769754" stroke="0" extrusionOk="0">
                <a:moveTo>
                  <a:pt x="0" y="185555"/>
                </a:moveTo>
                <a:cubicBezTo>
                  <a:pt x="-4999" y="79992"/>
                  <a:pt x="77101" y="2242"/>
                  <a:pt x="185555" y="0"/>
                </a:cubicBezTo>
                <a:cubicBezTo>
                  <a:pt x="485485" y="-78884"/>
                  <a:pt x="618324" y="41446"/>
                  <a:pt x="896288" y="0"/>
                </a:cubicBezTo>
                <a:cubicBezTo>
                  <a:pt x="1174252" y="-41446"/>
                  <a:pt x="1252336" y="37483"/>
                  <a:pt x="1387033" y="0"/>
                </a:cubicBezTo>
                <a:cubicBezTo>
                  <a:pt x="1521730" y="-37483"/>
                  <a:pt x="1641386" y="6933"/>
                  <a:pt x="1804448" y="0"/>
                </a:cubicBezTo>
                <a:cubicBezTo>
                  <a:pt x="1967510" y="-6933"/>
                  <a:pt x="2195830" y="6850"/>
                  <a:pt x="2441851" y="0"/>
                </a:cubicBezTo>
                <a:cubicBezTo>
                  <a:pt x="2687872" y="-6850"/>
                  <a:pt x="2830457" y="20744"/>
                  <a:pt x="2932596" y="0"/>
                </a:cubicBezTo>
                <a:cubicBezTo>
                  <a:pt x="3034736" y="-20744"/>
                  <a:pt x="3464609" y="44760"/>
                  <a:pt x="3643329" y="0"/>
                </a:cubicBezTo>
                <a:cubicBezTo>
                  <a:pt x="3822049" y="-44760"/>
                  <a:pt x="3938294" y="18253"/>
                  <a:pt x="4060744" y="0"/>
                </a:cubicBezTo>
                <a:cubicBezTo>
                  <a:pt x="4183194" y="-18253"/>
                  <a:pt x="4488429" y="32336"/>
                  <a:pt x="4771477" y="0"/>
                </a:cubicBezTo>
                <a:cubicBezTo>
                  <a:pt x="5054525" y="-32336"/>
                  <a:pt x="5017917" y="8622"/>
                  <a:pt x="5115562" y="0"/>
                </a:cubicBezTo>
                <a:cubicBezTo>
                  <a:pt x="5213208" y="-8622"/>
                  <a:pt x="5421572" y="25514"/>
                  <a:pt x="5679637" y="0"/>
                </a:cubicBezTo>
                <a:cubicBezTo>
                  <a:pt x="5937703" y="-25514"/>
                  <a:pt x="6129372" y="6158"/>
                  <a:pt x="6243711" y="0"/>
                </a:cubicBezTo>
                <a:cubicBezTo>
                  <a:pt x="6358050" y="-6158"/>
                  <a:pt x="6633072" y="7572"/>
                  <a:pt x="6734455" y="0"/>
                </a:cubicBezTo>
                <a:cubicBezTo>
                  <a:pt x="6835838" y="-7572"/>
                  <a:pt x="7334802" y="13862"/>
                  <a:pt x="7518518" y="0"/>
                </a:cubicBezTo>
                <a:cubicBezTo>
                  <a:pt x="7637832" y="-20899"/>
                  <a:pt x="7690352" y="77772"/>
                  <a:pt x="7704073" y="185555"/>
                </a:cubicBezTo>
                <a:cubicBezTo>
                  <a:pt x="7760800" y="447486"/>
                  <a:pt x="7660779" y="557688"/>
                  <a:pt x="7704073" y="785404"/>
                </a:cubicBezTo>
                <a:cubicBezTo>
                  <a:pt x="7747367" y="1013120"/>
                  <a:pt x="7677822" y="1224842"/>
                  <a:pt x="7704073" y="1493227"/>
                </a:cubicBezTo>
                <a:cubicBezTo>
                  <a:pt x="7730324" y="1761612"/>
                  <a:pt x="7665695" y="1799448"/>
                  <a:pt x="7704073" y="2093076"/>
                </a:cubicBezTo>
                <a:cubicBezTo>
                  <a:pt x="7742451" y="2386704"/>
                  <a:pt x="7690225" y="2385077"/>
                  <a:pt x="7704073" y="2530966"/>
                </a:cubicBezTo>
                <a:cubicBezTo>
                  <a:pt x="7717921" y="2676855"/>
                  <a:pt x="7697490" y="2860393"/>
                  <a:pt x="7704073" y="3022842"/>
                </a:cubicBezTo>
                <a:cubicBezTo>
                  <a:pt x="7710656" y="3185291"/>
                  <a:pt x="7644128" y="3473680"/>
                  <a:pt x="7704073" y="3730665"/>
                </a:cubicBezTo>
                <a:cubicBezTo>
                  <a:pt x="7764018" y="3987650"/>
                  <a:pt x="7669453" y="4047450"/>
                  <a:pt x="7704073" y="4330514"/>
                </a:cubicBezTo>
                <a:cubicBezTo>
                  <a:pt x="7738693" y="4613578"/>
                  <a:pt x="7703808" y="4633895"/>
                  <a:pt x="7704073" y="4822390"/>
                </a:cubicBezTo>
                <a:cubicBezTo>
                  <a:pt x="7704338" y="5010885"/>
                  <a:pt x="7650546" y="5421637"/>
                  <a:pt x="7704073" y="5584199"/>
                </a:cubicBezTo>
                <a:cubicBezTo>
                  <a:pt x="7681494" y="5685400"/>
                  <a:pt x="7628401" y="5776128"/>
                  <a:pt x="7518518" y="5769754"/>
                </a:cubicBezTo>
                <a:cubicBezTo>
                  <a:pt x="7391058" y="5836719"/>
                  <a:pt x="7102095" y="5756688"/>
                  <a:pt x="6954444" y="5769754"/>
                </a:cubicBezTo>
                <a:cubicBezTo>
                  <a:pt x="6806793" y="5782820"/>
                  <a:pt x="6631259" y="5757823"/>
                  <a:pt x="6537029" y="5769754"/>
                </a:cubicBezTo>
                <a:cubicBezTo>
                  <a:pt x="6442799" y="5781685"/>
                  <a:pt x="6178008" y="5739452"/>
                  <a:pt x="5899625" y="5769754"/>
                </a:cubicBezTo>
                <a:cubicBezTo>
                  <a:pt x="5621242" y="5800056"/>
                  <a:pt x="5647132" y="5749670"/>
                  <a:pt x="5482211" y="5769754"/>
                </a:cubicBezTo>
                <a:cubicBezTo>
                  <a:pt x="5317290" y="5789838"/>
                  <a:pt x="4975265" y="5746543"/>
                  <a:pt x="4844807" y="5769754"/>
                </a:cubicBezTo>
                <a:cubicBezTo>
                  <a:pt x="4714349" y="5792965"/>
                  <a:pt x="4601264" y="5738265"/>
                  <a:pt x="4500722" y="5769754"/>
                </a:cubicBezTo>
                <a:cubicBezTo>
                  <a:pt x="4400181" y="5801243"/>
                  <a:pt x="4179181" y="5704758"/>
                  <a:pt x="3863318" y="5769754"/>
                </a:cubicBezTo>
                <a:cubicBezTo>
                  <a:pt x="3547455" y="5834750"/>
                  <a:pt x="3623297" y="5727982"/>
                  <a:pt x="3445903" y="5769754"/>
                </a:cubicBezTo>
                <a:cubicBezTo>
                  <a:pt x="3268509" y="5811526"/>
                  <a:pt x="3235754" y="5763928"/>
                  <a:pt x="3101818" y="5769754"/>
                </a:cubicBezTo>
                <a:cubicBezTo>
                  <a:pt x="2967883" y="5775580"/>
                  <a:pt x="2877386" y="5751609"/>
                  <a:pt x="2684403" y="5769754"/>
                </a:cubicBezTo>
                <a:cubicBezTo>
                  <a:pt x="2491420" y="5787899"/>
                  <a:pt x="2325232" y="5768300"/>
                  <a:pt x="2046999" y="5769754"/>
                </a:cubicBezTo>
                <a:cubicBezTo>
                  <a:pt x="1768766" y="5771208"/>
                  <a:pt x="1728445" y="5726795"/>
                  <a:pt x="1629585" y="5769754"/>
                </a:cubicBezTo>
                <a:cubicBezTo>
                  <a:pt x="1530725" y="5812713"/>
                  <a:pt x="1409277" y="5732961"/>
                  <a:pt x="1285499" y="5769754"/>
                </a:cubicBezTo>
                <a:cubicBezTo>
                  <a:pt x="1161721" y="5806547"/>
                  <a:pt x="1053022" y="5723539"/>
                  <a:pt x="868085" y="5769754"/>
                </a:cubicBezTo>
                <a:cubicBezTo>
                  <a:pt x="683148" y="5815969"/>
                  <a:pt x="341024" y="5756797"/>
                  <a:pt x="185555" y="5769754"/>
                </a:cubicBezTo>
                <a:cubicBezTo>
                  <a:pt x="76903" y="5770494"/>
                  <a:pt x="6457" y="5693460"/>
                  <a:pt x="0" y="5584199"/>
                </a:cubicBezTo>
                <a:cubicBezTo>
                  <a:pt x="-8622" y="5434794"/>
                  <a:pt x="26826" y="5325935"/>
                  <a:pt x="0" y="5146309"/>
                </a:cubicBezTo>
                <a:cubicBezTo>
                  <a:pt x="-26826" y="4966683"/>
                  <a:pt x="34684" y="4729890"/>
                  <a:pt x="0" y="4546460"/>
                </a:cubicBezTo>
                <a:cubicBezTo>
                  <a:pt x="-34684" y="4363030"/>
                  <a:pt x="48558" y="4085798"/>
                  <a:pt x="0" y="3838637"/>
                </a:cubicBezTo>
                <a:cubicBezTo>
                  <a:pt x="-48558" y="3591476"/>
                  <a:pt x="10348" y="3424857"/>
                  <a:pt x="0" y="3184802"/>
                </a:cubicBezTo>
                <a:cubicBezTo>
                  <a:pt x="-10348" y="2944747"/>
                  <a:pt x="49036" y="2908166"/>
                  <a:pt x="0" y="2638939"/>
                </a:cubicBezTo>
                <a:cubicBezTo>
                  <a:pt x="-49036" y="2369712"/>
                  <a:pt x="43999" y="2200216"/>
                  <a:pt x="0" y="1985103"/>
                </a:cubicBezTo>
                <a:cubicBezTo>
                  <a:pt x="-43999" y="1769990"/>
                  <a:pt x="52626" y="1639686"/>
                  <a:pt x="0" y="1493227"/>
                </a:cubicBezTo>
                <a:cubicBezTo>
                  <a:pt x="-52626" y="1346768"/>
                  <a:pt x="41409" y="1132219"/>
                  <a:pt x="0" y="893377"/>
                </a:cubicBezTo>
                <a:cubicBezTo>
                  <a:pt x="-41409" y="654535"/>
                  <a:pt x="24117" y="381567"/>
                  <a:pt x="0" y="185555"/>
                </a:cubicBezTo>
                <a:close/>
              </a:path>
            </a:pathLst>
          </a:custGeom>
          <a:solidFill>
            <a:schemeClr val="bg1">
              <a:lumMod val="85000"/>
              <a:alpha val="61873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21898"/>
                      <a:gd name="connsiteY0" fmla="*/ 185555 h 5769754"/>
                      <a:gd name="connsiteX1" fmla="*/ 207661 w 8621898"/>
                      <a:gd name="connsiteY1" fmla="*/ 0 h 5769754"/>
                      <a:gd name="connsiteX2" fmla="*/ 921002 w 8621898"/>
                      <a:gd name="connsiteY2" fmla="*/ 0 h 5769754"/>
                      <a:gd name="connsiteX3" fmla="*/ 1470211 w 8621898"/>
                      <a:gd name="connsiteY3" fmla="*/ 0 h 5769754"/>
                      <a:gd name="connsiteX4" fmla="*/ 1937354 w 8621898"/>
                      <a:gd name="connsiteY4" fmla="*/ 0 h 5769754"/>
                      <a:gd name="connsiteX5" fmla="*/ 2568629 w 8621898"/>
                      <a:gd name="connsiteY5" fmla="*/ 0 h 5769754"/>
                      <a:gd name="connsiteX6" fmla="*/ 3281970 w 8621898"/>
                      <a:gd name="connsiteY6" fmla="*/ 0 h 5769754"/>
                      <a:gd name="connsiteX7" fmla="*/ 4077377 w 8621898"/>
                      <a:gd name="connsiteY7" fmla="*/ 0 h 5769754"/>
                      <a:gd name="connsiteX8" fmla="*/ 4790718 w 8621898"/>
                      <a:gd name="connsiteY8" fmla="*/ 0 h 5769754"/>
                      <a:gd name="connsiteX9" fmla="*/ 5586124 w 8621898"/>
                      <a:gd name="connsiteY9" fmla="*/ 0 h 5769754"/>
                      <a:gd name="connsiteX10" fmla="*/ 6299465 w 8621898"/>
                      <a:gd name="connsiteY10" fmla="*/ 0 h 5769754"/>
                      <a:gd name="connsiteX11" fmla="*/ 6766609 w 8621898"/>
                      <a:gd name="connsiteY11" fmla="*/ 0 h 5769754"/>
                      <a:gd name="connsiteX12" fmla="*/ 7479949 w 8621898"/>
                      <a:gd name="connsiteY12" fmla="*/ 0 h 5769754"/>
                      <a:gd name="connsiteX13" fmla="*/ 8414236 w 8621898"/>
                      <a:gd name="connsiteY13" fmla="*/ 0 h 5769754"/>
                      <a:gd name="connsiteX14" fmla="*/ 8621898 w 8621898"/>
                      <a:gd name="connsiteY14" fmla="*/ 185555 h 5769754"/>
                      <a:gd name="connsiteX15" fmla="*/ 8621898 w 8621898"/>
                      <a:gd name="connsiteY15" fmla="*/ 731418 h 5769754"/>
                      <a:gd name="connsiteX16" fmla="*/ 8621898 w 8621898"/>
                      <a:gd name="connsiteY16" fmla="*/ 1223294 h 5769754"/>
                      <a:gd name="connsiteX17" fmla="*/ 8621898 w 8621898"/>
                      <a:gd name="connsiteY17" fmla="*/ 1823144 h 5769754"/>
                      <a:gd name="connsiteX18" fmla="*/ 8621898 w 8621898"/>
                      <a:gd name="connsiteY18" fmla="*/ 2422993 h 5769754"/>
                      <a:gd name="connsiteX19" fmla="*/ 8621898 w 8621898"/>
                      <a:gd name="connsiteY19" fmla="*/ 2968856 h 5769754"/>
                      <a:gd name="connsiteX20" fmla="*/ 8621898 w 8621898"/>
                      <a:gd name="connsiteY20" fmla="*/ 3676678 h 5769754"/>
                      <a:gd name="connsiteX21" fmla="*/ 8621898 w 8621898"/>
                      <a:gd name="connsiteY21" fmla="*/ 4168555 h 5769754"/>
                      <a:gd name="connsiteX22" fmla="*/ 8621898 w 8621898"/>
                      <a:gd name="connsiteY22" fmla="*/ 4876377 h 5769754"/>
                      <a:gd name="connsiteX23" fmla="*/ 8621898 w 8621898"/>
                      <a:gd name="connsiteY23" fmla="*/ 5584199 h 5769754"/>
                      <a:gd name="connsiteX24" fmla="*/ 8414236 w 8621898"/>
                      <a:gd name="connsiteY24" fmla="*/ 5769754 h 5769754"/>
                      <a:gd name="connsiteX25" fmla="*/ 7947093 w 8621898"/>
                      <a:gd name="connsiteY25" fmla="*/ 5769754 h 5769754"/>
                      <a:gd name="connsiteX26" fmla="*/ 7151686 w 8621898"/>
                      <a:gd name="connsiteY26" fmla="*/ 5769754 h 5769754"/>
                      <a:gd name="connsiteX27" fmla="*/ 6356280 w 8621898"/>
                      <a:gd name="connsiteY27" fmla="*/ 5769754 h 5769754"/>
                      <a:gd name="connsiteX28" fmla="*/ 5971202 w 8621898"/>
                      <a:gd name="connsiteY28" fmla="*/ 5769754 h 5769754"/>
                      <a:gd name="connsiteX29" fmla="*/ 5339927 w 8621898"/>
                      <a:gd name="connsiteY29" fmla="*/ 5769754 h 5769754"/>
                      <a:gd name="connsiteX30" fmla="*/ 4790718 w 8621898"/>
                      <a:gd name="connsiteY30" fmla="*/ 5769754 h 5769754"/>
                      <a:gd name="connsiteX31" fmla="*/ 4241508 w 8621898"/>
                      <a:gd name="connsiteY31" fmla="*/ 5769754 h 5769754"/>
                      <a:gd name="connsiteX32" fmla="*/ 3692299 w 8621898"/>
                      <a:gd name="connsiteY32" fmla="*/ 5769754 h 5769754"/>
                      <a:gd name="connsiteX33" fmla="*/ 3307221 w 8621898"/>
                      <a:gd name="connsiteY33" fmla="*/ 5769754 h 5769754"/>
                      <a:gd name="connsiteX34" fmla="*/ 2511814 w 8621898"/>
                      <a:gd name="connsiteY34" fmla="*/ 5769754 h 5769754"/>
                      <a:gd name="connsiteX35" fmla="*/ 1716408 w 8621898"/>
                      <a:gd name="connsiteY35" fmla="*/ 5769754 h 5769754"/>
                      <a:gd name="connsiteX36" fmla="*/ 1331330 w 8621898"/>
                      <a:gd name="connsiteY36" fmla="*/ 5769754 h 5769754"/>
                      <a:gd name="connsiteX37" fmla="*/ 864187 w 8621898"/>
                      <a:gd name="connsiteY37" fmla="*/ 5769754 h 5769754"/>
                      <a:gd name="connsiteX38" fmla="*/ 207661 w 8621898"/>
                      <a:gd name="connsiteY38" fmla="*/ 5769754 h 5769754"/>
                      <a:gd name="connsiteX39" fmla="*/ 0 w 8621898"/>
                      <a:gd name="connsiteY39" fmla="*/ 5584199 h 5769754"/>
                      <a:gd name="connsiteX40" fmla="*/ 0 w 8621898"/>
                      <a:gd name="connsiteY40" fmla="*/ 4984350 h 5769754"/>
                      <a:gd name="connsiteX41" fmla="*/ 0 w 8621898"/>
                      <a:gd name="connsiteY41" fmla="*/ 4492473 h 5769754"/>
                      <a:gd name="connsiteX42" fmla="*/ 0 w 8621898"/>
                      <a:gd name="connsiteY42" fmla="*/ 3838637 h 5769754"/>
                      <a:gd name="connsiteX43" fmla="*/ 0 w 8621898"/>
                      <a:gd name="connsiteY43" fmla="*/ 3400747 h 5769754"/>
                      <a:gd name="connsiteX44" fmla="*/ 0 w 8621898"/>
                      <a:gd name="connsiteY44" fmla="*/ 2854885 h 5769754"/>
                      <a:gd name="connsiteX45" fmla="*/ 0 w 8621898"/>
                      <a:gd name="connsiteY45" fmla="*/ 2255035 h 5769754"/>
                      <a:gd name="connsiteX46" fmla="*/ 0 w 8621898"/>
                      <a:gd name="connsiteY46" fmla="*/ 1763159 h 5769754"/>
                      <a:gd name="connsiteX47" fmla="*/ 0 w 8621898"/>
                      <a:gd name="connsiteY47" fmla="*/ 1055337 h 5769754"/>
                      <a:gd name="connsiteX48" fmla="*/ 0 w 8621898"/>
                      <a:gd name="connsiteY48" fmla="*/ 185555 h 5769754"/>
                      <a:gd name="connsiteX0" fmla="*/ 0 w 8621898"/>
                      <a:gd name="connsiteY0" fmla="*/ 185555 h 5769754"/>
                      <a:gd name="connsiteX1" fmla="*/ 207661 w 8621898"/>
                      <a:gd name="connsiteY1" fmla="*/ 0 h 5769754"/>
                      <a:gd name="connsiteX2" fmla="*/ 1003067 w 8621898"/>
                      <a:gd name="connsiteY2" fmla="*/ 0 h 5769754"/>
                      <a:gd name="connsiteX3" fmla="*/ 1552277 w 8621898"/>
                      <a:gd name="connsiteY3" fmla="*/ 0 h 5769754"/>
                      <a:gd name="connsiteX4" fmla="*/ 2019420 w 8621898"/>
                      <a:gd name="connsiteY4" fmla="*/ 0 h 5769754"/>
                      <a:gd name="connsiteX5" fmla="*/ 2732761 w 8621898"/>
                      <a:gd name="connsiteY5" fmla="*/ 0 h 5769754"/>
                      <a:gd name="connsiteX6" fmla="*/ 3281970 w 8621898"/>
                      <a:gd name="connsiteY6" fmla="*/ 0 h 5769754"/>
                      <a:gd name="connsiteX7" fmla="*/ 4077377 w 8621898"/>
                      <a:gd name="connsiteY7" fmla="*/ 0 h 5769754"/>
                      <a:gd name="connsiteX8" fmla="*/ 4544520 w 8621898"/>
                      <a:gd name="connsiteY8" fmla="*/ 0 h 5769754"/>
                      <a:gd name="connsiteX9" fmla="*/ 5339927 w 8621898"/>
                      <a:gd name="connsiteY9" fmla="*/ 0 h 5769754"/>
                      <a:gd name="connsiteX10" fmla="*/ 5725004 w 8621898"/>
                      <a:gd name="connsiteY10" fmla="*/ 0 h 5769754"/>
                      <a:gd name="connsiteX11" fmla="*/ 6356280 w 8621898"/>
                      <a:gd name="connsiteY11" fmla="*/ 0 h 5769754"/>
                      <a:gd name="connsiteX12" fmla="*/ 6987555 w 8621898"/>
                      <a:gd name="connsiteY12" fmla="*/ 0 h 5769754"/>
                      <a:gd name="connsiteX13" fmla="*/ 7536764 w 8621898"/>
                      <a:gd name="connsiteY13" fmla="*/ 0 h 5769754"/>
                      <a:gd name="connsiteX14" fmla="*/ 8414236 w 8621898"/>
                      <a:gd name="connsiteY14" fmla="*/ 0 h 5769754"/>
                      <a:gd name="connsiteX15" fmla="*/ 8621898 w 8621898"/>
                      <a:gd name="connsiteY15" fmla="*/ 185555 h 5769754"/>
                      <a:gd name="connsiteX16" fmla="*/ 8621898 w 8621898"/>
                      <a:gd name="connsiteY16" fmla="*/ 785404 h 5769754"/>
                      <a:gd name="connsiteX17" fmla="*/ 8621898 w 8621898"/>
                      <a:gd name="connsiteY17" fmla="*/ 1493227 h 5769754"/>
                      <a:gd name="connsiteX18" fmla="*/ 8621898 w 8621898"/>
                      <a:gd name="connsiteY18" fmla="*/ 2093076 h 5769754"/>
                      <a:gd name="connsiteX19" fmla="*/ 8621898 w 8621898"/>
                      <a:gd name="connsiteY19" fmla="*/ 2530966 h 5769754"/>
                      <a:gd name="connsiteX20" fmla="*/ 8621898 w 8621898"/>
                      <a:gd name="connsiteY20" fmla="*/ 3022842 h 5769754"/>
                      <a:gd name="connsiteX21" fmla="*/ 8621898 w 8621898"/>
                      <a:gd name="connsiteY21" fmla="*/ 3730665 h 5769754"/>
                      <a:gd name="connsiteX22" fmla="*/ 8621898 w 8621898"/>
                      <a:gd name="connsiteY22" fmla="*/ 4330514 h 5769754"/>
                      <a:gd name="connsiteX23" fmla="*/ 8621898 w 8621898"/>
                      <a:gd name="connsiteY23" fmla="*/ 4822390 h 5769754"/>
                      <a:gd name="connsiteX24" fmla="*/ 8621898 w 8621898"/>
                      <a:gd name="connsiteY24" fmla="*/ 5584199 h 5769754"/>
                      <a:gd name="connsiteX25" fmla="*/ 8414236 w 8621898"/>
                      <a:gd name="connsiteY25" fmla="*/ 5769754 h 5769754"/>
                      <a:gd name="connsiteX26" fmla="*/ 7782961 w 8621898"/>
                      <a:gd name="connsiteY26" fmla="*/ 5769754 h 5769754"/>
                      <a:gd name="connsiteX27" fmla="*/ 7315818 w 8621898"/>
                      <a:gd name="connsiteY27" fmla="*/ 5769754 h 5769754"/>
                      <a:gd name="connsiteX28" fmla="*/ 6602477 w 8621898"/>
                      <a:gd name="connsiteY28" fmla="*/ 5769754 h 5769754"/>
                      <a:gd name="connsiteX29" fmla="*/ 6135334 w 8621898"/>
                      <a:gd name="connsiteY29" fmla="*/ 5769754 h 5769754"/>
                      <a:gd name="connsiteX30" fmla="*/ 5421993 w 8621898"/>
                      <a:gd name="connsiteY30" fmla="*/ 5769754 h 5769754"/>
                      <a:gd name="connsiteX31" fmla="*/ 5036915 w 8621898"/>
                      <a:gd name="connsiteY31" fmla="*/ 5769754 h 5769754"/>
                      <a:gd name="connsiteX32" fmla="*/ 4323574 w 8621898"/>
                      <a:gd name="connsiteY32" fmla="*/ 5769754 h 5769754"/>
                      <a:gd name="connsiteX33" fmla="*/ 3856430 w 8621898"/>
                      <a:gd name="connsiteY33" fmla="*/ 5769754 h 5769754"/>
                      <a:gd name="connsiteX34" fmla="*/ 3471353 w 8621898"/>
                      <a:gd name="connsiteY34" fmla="*/ 5769754 h 5769754"/>
                      <a:gd name="connsiteX35" fmla="*/ 3004209 w 8621898"/>
                      <a:gd name="connsiteY35" fmla="*/ 5769754 h 5769754"/>
                      <a:gd name="connsiteX36" fmla="*/ 2290868 w 8621898"/>
                      <a:gd name="connsiteY36" fmla="*/ 5769754 h 5769754"/>
                      <a:gd name="connsiteX37" fmla="*/ 1823725 w 8621898"/>
                      <a:gd name="connsiteY37" fmla="*/ 5769754 h 5769754"/>
                      <a:gd name="connsiteX38" fmla="*/ 1438646 w 8621898"/>
                      <a:gd name="connsiteY38" fmla="*/ 5769754 h 5769754"/>
                      <a:gd name="connsiteX39" fmla="*/ 971504 w 8621898"/>
                      <a:gd name="connsiteY39" fmla="*/ 5769754 h 5769754"/>
                      <a:gd name="connsiteX40" fmla="*/ 207661 w 8621898"/>
                      <a:gd name="connsiteY40" fmla="*/ 5769754 h 5769754"/>
                      <a:gd name="connsiteX41" fmla="*/ 0 w 8621898"/>
                      <a:gd name="connsiteY41" fmla="*/ 5584199 h 5769754"/>
                      <a:gd name="connsiteX42" fmla="*/ 0 w 8621898"/>
                      <a:gd name="connsiteY42" fmla="*/ 5146309 h 5769754"/>
                      <a:gd name="connsiteX43" fmla="*/ 0 w 8621898"/>
                      <a:gd name="connsiteY43" fmla="*/ 4546460 h 5769754"/>
                      <a:gd name="connsiteX44" fmla="*/ 0 w 8621898"/>
                      <a:gd name="connsiteY44" fmla="*/ 3838637 h 5769754"/>
                      <a:gd name="connsiteX45" fmla="*/ 0 w 8621898"/>
                      <a:gd name="connsiteY45" fmla="*/ 3184802 h 5769754"/>
                      <a:gd name="connsiteX46" fmla="*/ 0 w 8621898"/>
                      <a:gd name="connsiteY46" fmla="*/ 2638939 h 5769754"/>
                      <a:gd name="connsiteX47" fmla="*/ 0 w 8621898"/>
                      <a:gd name="connsiteY47" fmla="*/ 1985103 h 5769754"/>
                      <a:gd name="connsiteX48" fmla="*/ 0 w 8621898"/>
                      <a:gd name="connsiteY48" fmla="*/ 1493227 h 5769754"/>
                      <a:gd name="connsiteX49" fmla="*/ 0 w 8621898"/>
                      <a:gd name="connsiteY49" fmla="*/ 893377 h 5769754"/>
                      <a:gd name="connsiteX50" fmla="*/ 0 w 8621898"/>
                      <a:gd name="connsiteY50" fmla="*/ 185555 h 5769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</a:cxnLst>
                    <a:rect l="l" t="t" r="r" b="b"/>
                    <a:pathLst>
                      <a:path w="8621898" h="5769754" fill="none" extrusionOk="0">
                        <a:moveTo>
                          <a:pt x="0" y="185555"/>
                        </a:moveTo>
                        <a:cubicBezTo>
                          <a:pt x="15123" y="58890"/>
                          <a:pt x="93854" y="-6819"/>
                          <a:pt x="207661" y="0"/>
                        </a:cubicBezTo>
                        <a:cubicBezTo>
                          <a:pt x="455203" y="-84322"/>
                          <a:pt x="775628" y="61831"/>
                          <a:pt x="921002" y="0"/>
                        </a:cubicBezTo>
                        <a:cubicBezTo>
                          <a:pt x="1039966" y="-32496"/>
                          <a:pt x="1212357" y="72296"/>
                          <a:pt x="1470211" y="0"/>
                        </a:cubicBezTo>
                        <a:cubicBezTo>
                          <a:pt x="1699893" y="-51443"/>
                          <a:pt x="1734866" y="64858"/>
                          <a:pt x="1937354" y="0"/>
                        </a:cubicBezTo>
                        <a:cubicBezTo>
                          <a:pt x="2143033" y="-44070"/>
                          <a:pt x="2318213" y="43418"/>
                          <a:pt x="2568629" y="0"/>
                        </a:cubicBezTo>
                        <a:cubicBezTo>
                          <a:pt x="2837256" y="-91205"/>
                          <a:pt x="3040275" y="54272"/>
                          <a:pt x="3281970" y="0"/>
                        </a:cubicBezTo>
                        <a:cubicBezTo>
                          <a:pt x="3550476" y="-76573"/>
                          <a:pt x="3820869" y="-14830"/>
                          <a:pt x="4077377" y="0"/>
                        </a:cubicBezTo>
                        <a:cubicBezTo>
                          <a:pt x="4359301" y="30953"/>
                          <a:pt x="4643366" y="61032"/>
                          <a:pt x="4790718" y="0"/>
                        </a:cubicBezTo>
                        <a:cubicBezTo>
                          <a:pt x="5034099" y="-63628"/>
                          <a:pt x="5224946" y="25893"/>
                          <a:pt x="5586124" y="0"/>
                        </a:cubicBezTo>
                        <a:cubicBezTo>
                          <a:pt x="5920591" y="-47297"/>
                          <a:pt x="6011417" y="41686"/>
                          <a:pt x="6299465" y="0"/>
                        </a:cubicBezTo>
                        <a:cubicBezTo>
                          <a:pt x="6595558" y="-2709"/>
                          <a:pt x="6592996" y="38139"/>
                          <a:pt x="6766609" y="0"/>
                        </a:cubicBezTo>
                        <a:cubicBezTo>
                          <a:pt x="6975290" y="-84302"/>
                          <a:pt x="7328145" y="79162"/>
                          <a:pt x="7479949" y="0"/>
                        </a:cubicBezTo>
                        <a:cubicBezTo>
                          <a:pt x="7735690" y="-136809"/>
                          <a:pt x="8116411" y="-24289"/>
                          <a:pt x="8414236" y="0"/>
                        </a:cubicBezTo>
                        <a:cubicBezTo>
                          <a:pt x="8507106" y="5399"/>
                          <a:pt x="8630856" y="107833"/>
                          <a:pt x="8621898" y="185555"/>
                        </a:cubicBezTo>
                        <a:cubicBezTo>
                          <a:pt x="8611249" y="323800"/>
                          <a:pt x="8614771" y="584032"/>
                          <a:pt x="8621898" y="731418"/>
                        </a:cubicBezTo>
                        <a:cubicBezTo>
                          <a:pt x="8633496" y="860920"/>
                          <a:pt x="8634846" y="973014"/>
                          <a:pt x="8621898" y="1223294"/>
                        </a:cubicBezTo>
                        <a:cubicBezTo>
                          <a:pt x="8647052" y="1475603"/>
                          <a:pt x="8596789" y="1653363"/>
                          <a:pt x="8621898" y="1823144"/>
                        </a:cubicBezTo>
                        <a:cubicBezTo>
                          <a:pt x="8664750" y="1980620"/>
                          <a:pt x="8592478" y="2127599"/>
                          <a:pt x="8621898" y="2422993"/>
                        </a:cubicBezTo>
                        <a:cubicBezTo>
                          <a:pt x="8663810" y="2720238"/>
                          <a:pt x="8572899" y="2734678"/>
                          <a:pt x="8621898" y="2968856"/>
                        </a:cubicBezTo>
                        <a:cubicBezTo>
                          <a:pt x="8738538" y="3205153"/>
                          <a:pt x="8548577" y="3417538"/>
                          <a:pt x="8621898" y="3676678"/>
                        </a:cubicBezTo>
                        <a:cubicBezTo>
                          <a:pt x="8687425" y="3907217"/>
                          <a:pt x="8609519" y="4009740"/>
                          <a:pt x="8621898" y="4168555"/>
                        </a:cubicBezTo>
                        <a:cubicBezTo>
                          <a:pt x="8606890" y="4342556"/>
                          <a:pt x="8576652" y="4609397"/>
                          <a:pt x="8621898" y="4876377"/>
                        </a:cubicBezTo>
                        <a:cubicBezTo>
                          <a:pt x="8619026" y="5064707"/>
                          <a:pt x="8581267" y="5395462"/>
                          <a:pt x="8621898" y="5584199"/>
                        </a:cubicBezTo>
                        <a:cubicBezTo>
                          <a:pt x="8631656" y="5676123"/>
                          <a:pt x="8536248" y="5763136"/>
                          <a:pt x="8414236" y="5769754"/>
                        </a:cubicBezTo>
                        <a:cubicBezTo>
                          <a:pt x="8287673" y="5780305"/>
                          <a:pt x="8178702" y="5772444"/>
                          <a:pt x="7947093" y="5769754"/>
                        </a:cubicBezTo>
                        <a:cubicBezTo>
                          <a:pt x="7718642" y="5814499"/>
                          <a:pt x="7378078" y="5723324"/>
                          <a:pt x="7151686" y="5769754"/>
                        </a:cubicBezTo>
                        <a:cubicBezTo>
                          <a:pt x="6931401" y="5795008"/>
                          <a:pt x="6513895" y="5739559"/>
                          <a:pt x="6356280" y="5769754"/>
                        </a:cubicBezTo>
                        <a:cubicBezTo>
                          <a:pt x="6193323" y="5817198"/>
                          <a:pt x="6121424" y="5745184"/>
                          <a:pt x="5971202" y="5769754"/>
                        </a:cubicBezTo>
                        <a:cubicBezTo>
                          <a:pt x="5825742" y="5787873"/>
                          <a:pt x="5587643" y="5668465"/>
                          <a:pt x="5339927" y="5769754"/>
                        </a:cubicBezTo>
                        <a:cubicBezTo>
                          <a:pt x="5131490" y="5815568"/>
                          <a:pt x="4923636" y="5752591"/>
                          <a:pt x="4790718" y="5769754"/>
                        </a:cubicBezTo>
                        <a:cubicBezTo>
                          <a:pt x="4600434" y="5854156"/>
                          <a:pt x="4460215" y="5724149"/>
                          <a:pt x="4241508" y="5769754"/>
                        </a:cubicBezTo>
                        <a:cubicBezTo>
                          <a:pt x="4062343" y="5817765"/>
                          <a:pt x="3922621" y="5734398"/>
                          <a:pt x="3692299" y="5769754"/>
                        </a:cubicBezTo>
                        <a:cubicBezTo>
                          <a:pt x="3450160" y="5790977"/>
                          <a:pt x="3476720" y="5765175"/>
                          <a:pt x="3307221" y="5769754"/>
                        </a:cubicBezTo>
                        <a:cubicBezTo>
                          <a:pt x="3132767" y="5780487"/>
                          <a:pt x="2718674" y="5722463"/>
                          <a:pt x="2511814" y="5769754"/>
                        </a:cubicBezTo>
                        <a:cubicBezTo>
                          <a:pt x="2222660" y="5844369"/>
                          <a:pt x="1998038" y="5753547"/>
                          <a:pt x="1716408" y="5769754"/>
                        </a:cubicBezTo>
                        <a:cubicBezTo>
                          <a:pt x="1395345" y="5826330"/>
                          <a:pt x="1413623" y="5740459"/>
                          <a:pt x="1331330" y="5769754"/>
                        </a:cubicBezTo>
                        <a:cubicBezTo>
                          <a:pt x="1238418" y="5797230"/>
                          <a:pt x="1062384" y="5731374"/>
                          <a:pt x="864187" y="5769754"/>
                        </a:cubicBezTo>
                        <a:cubicBezTo>
                          <a:pt x="635449" y="5802296"/>
                          <a:pt x="512836" y="5772217"/>
                          <a:pt x="207661" y="5769754"/>
                        </a:cubicBezTo>
                        <a:cubicBezTo>
                          <a:pt x="98225" y="5763204"/>
                          <a:pt x="6810" y="5703972"/>
                          <a:pt x="0" y="5584199"/>
                        </a:cubicBezTo>
                        <a:cubicBezTo>
                          <a:pt x="-35769" y="5430158"/>
                          <a:pt x="109680" y="5165349"/>
                          <a:pt x="0" y="4984350"/>
                        </a:cubicBezTo>
                        <a:cubicBezTo>
                          <a:pt x="-96330" y="4777267"/>
                          <a:pt x="43349" y="4613932"/>
                          <a:pt x="0" y="4492473"/>
                        </a:cubicBezTo>
                        <a:cubicBezTo>
                          <a:pt x="-617" y="4390500"/>
                          <a:pt x="78872" y="4036728"/>
                          <a:pt x="0" y="3838637"/>
                        </a:cubicBezTo>
                        <a:cubicBezTo>
                          <a:pt x="-47536" y="3638997"/>
                          <a:pt x="70987" y="3620590"/>
                          <a:pt x="0" y="3400747"/>
                        </a:cubicBezTo>
                        <a:cubicBezTo>
                          <a:pt x="-16457" y="3205281"/>
                          <a:pt x="51080" y="3021827"/>
                          <a:pt x="0" y="2854885"/>
                        </a:cubicBezTo>
                        <a:cubicBezTo>
                          <a:pt x="-6813" y="2680510"/>
                          <a:pt x="92102" y="2431096"/>
                          <a:pt x="0" y="2255035"/>
                        </a:cubicBezTo>
                        <a:cubicBezTo>
                          <a:pt x="-61737" y="2038703"/>
                          <a:pt x="46102" y="2025280"/>
                          <a:pt x="0" y="1763159"/>
                        </a:cubicBezTo>
                        <a:cubicBezTo>
                          <a:pt x="-26505" y="1522837"/>
                          <a:pt x="13819" y="1371143"/>
                          <a:pt x="0" y="1055337"/>
                        </a:cubicBezTo>
                        <a:cubicBezTo>
                          <a:pt x="-13009" y="698398"/>
                          <a:pt x="86001" y="536514"/>
                          <a:pt x="0" y="185555"/>
                        </a:cubicBezTo>
                        <a:close/>
                      </a:path>
                      <a:path w="8621898" h="5769754" stroke="0" extrusionOk="0">
                        <a:moveTo>
                          <a:pt x="0" y="185555"/>
                        </a:moveTo>
                        <a:cubicBezTo>
                          <a:pt x="1700" y="80064"/>
                          <a:pt x="88613" y="-288"/>
                          <a:pt x="207661" y="0"/>
                        </a:cubicBezTo>
                        <a:cubicBezTo>
                          <a:pt x="523012" y="-73840"/>
                          <a:pt x="638414" y="21754"/>
                          <a:pt x="1003067" y="0"/>
                        </a:cubicBezTo>
                        <a:cubicBezTo>
                          <a:pt x="1307364" y="-64859"/>
                          <a:pt x="1414105" y="59692"/>
                          <a:pt x="1552277" y="0"/>
                        </a:cubicBezTo>
                        <a:cubicBezTo>
                          <a:pt x="1677636" y="-12748"/>
                          <a:pt x="1836056" y="17642"/>
                          <a:pt x="2019420" y="0"/>
                        </a:cubicBezTo>
                        <a:cubicBezTo>
                          <a:pt x="2146518" y="-15362"/>
                          <a:pt x="2458491" y="-18087"/>
                          <a:pt x="2732761" y="0"/>
                        </a:cubicBezTo>
                        <a:cubicBezTo>
                          <a:pt x="3001201" y="-1164"/>
                          <a:pt x="3141572" y="34370"/>
                          <a:pt x="3281970" y="0"/>
                        </a:cubicBezTo>
                        <a:cubicBezTo>
                          <a:pt x="3417051" y="36139"/>
                          <a:pt x="3927846" y="25937"/>
                          <a:pt x="4077377" y="0"/>
                        </a:cubicBezTo>
                        <a:cubicBezTo>
                          <a:pt x="4296427" y="-65282"/>
                          <a:pt x="4412821" y="17515"/>
                          <a:pt x="4544520" y="0"/>
                        </a:cubicBezTo>
                        <a:cubicBezTo>
                          <a:pt x="4676580" y="5980"/>
                          <a:pt x="5099921" y="48236"/>
                          <a:pt x="5339927" y="0"/>
                        </a:cubicBezTo>
                        <a:cubicBezTo>
                          <a:pt x="5651011" y="-32140"/>
                          <a:pt x="5614178" y="7588"/>
                          <a:pt x="5725004" y="0"/>
                        </a:cubicBezTo>
                        <a:cubicBezTo>
                          <a:pt x="5840309" y="-11019"/>
                          <a:pt x="6065923" y="-44442"/>
                          <a:pt x="6356280" y="0"/>
                        </a:cubicBezTo>
                        <a:cubicBezTo>
                          <a:pt x="6672804" y="-16256"/>
                          <a:pt x="6881736" y="2701"/>
                          <a:pt x="6987555" y="0"/>
                        </a:cubicBezTo>
                        <a:cubicBezTo>
                          <a:pt x="7111577" y="11779"/>
                          <a:pt x="7420879" y="8839"/>
                          <a:pt x="7536764" y="0"/>
                        </a:cubicBezTo>
                        <a:cubicBezTo>
                          <a:pt x="7646875" y="-15671"/>
                          <a:pt x="8249596" y="-27776"/>
                          <a:pt x="8414236" y="0"/>
                        </a:cubicBezTo>
                        <a:cubicBezTo>
                          <a:pt x="8542057" y="-25409"/>
                          <a:pt x="8634818" y="73070"/>
                          <a:pt x="8621898" y="185555"/>
                        </a:cubicBezTo>
                        <a:cubicBezTo>
                          <a:pt x="8701974" y="426958"/>
                          <a:pt x="8581842" y="529761"/>
                          <a:pt x="8621898" y="785404"/>
                        </a:cubicBezTo>
                        <a:cubicBezTo>
                          <a:pt x="8702139" y="977248"/>
                          <a:pt x="8560714" y="1213699"/>
                          <a:pt x="8621898" y="1493227"/>
                        </a:cubicBezTo>
                        <a:cubicBezTo>
                          <a:pt x="8637672" y="1749585"/>
                          <a:pt x="8598865" y="1792804"/>
                          <a:pt x="8621898" y="2093076"/>
                        </a:cubicBezTo>
                        <a:cubicBezTo>
                          <a:pt x="8670306" y="2388185"/>
                          <a:pt x="8607295" y="2393345"/>
                          <a:pt x="8621898" y="2530966"/>
                        </a:cubicBezTo>
                        <a:cubicBezTo>
                          <a:pt x="8639835" y="2702402"/>
                          <a:pt x="8625047" y="2849636"/>
                          <a:pt x="8621898" y="3022842"/>
                        </a:cubicBezTo>
                        <a:cubicBezTo>
                          <a:pt x="8620298" y="3191571"/>
                          <a:pt x="8524568" y="3470828"/>
                          <a:pt x="8621898" y="3730665"/>
                        </a:cubicBezTo>
                        <a:cubicBezTo>
                          <a:pt x="8694714" y="3993871"/>
                          <a:pt x="8586139" y="4047188"/>
                          <a:pt x="8621898" y="4330514"/>
                        </a:cubicBezTo>
                        <a:cubicBezTo>
                          <a:pt x="8660256" y="4602801"/>
                          <a:pt x="8615383" y="4640833"/>
                          <a:pt x="8621898" y="4822390"/>
                        </a:cubicBezTo>
                        <a:cubicBezTo>
                          <a:pt x="8656949" y="5010994"/>
                          <a:pt x="8576284" y="5444438"/>
                          <a:pt x="8621898" y="5584199"/>
                        </a:cubicBezTo>
                        <a:cubicBezTo>
                          <a:pt x="8582257" y="5697407"/>
                          <a:pt x="8539350" y="5775139"/>
                          <a:pt x="8414236" y="5769754"/>
                        </a:cubicBezTo>
                        <a:cubicBezTo>
                          <a:pt x="8226979" y="5822803"/>
                          <a:pt x="7935205" y="5734091"/>
                          <a:pt x="7782961" y="5769754"/>
                        </a:cubicBezTo>
                        <a:cubicBezTo>
                          <a:pt x="7616897" y="5763735"/>
                          <a:pt x="7442903" y="5768499"/>
                          <a:pt x="7315818" y="5769754"/>
                        </a:cubicBezTo>
                        <a:cubicBezTo>
                          <a:pt x="7191545" y="5817984"/>
                          <a:pt x="6939826" y="5804142"/>
                          <a:pt x="6602477" y="5769754"/>
                        </a:cubicBezTo>
                        <a:cubicBezTo>
                          <a:pt x="6288139" y="5810112"/>
                          <a:pt x="6326473" y="5738967"/>
                          <a:pt x="6135334" y="5769754"/>
                        </a:cubicBezTo>
                        <a:cubicBezTo>
                          <a:pt x="5936642" y="5762273"/>
                          <a:pt x="5600830" y="5735763"/>
                          <a:pt x="5421993" y="5769754"/>
                        </a:cubicBezTo>
                        <a:cubicBezTo>
                          <a:pt x="5283548" y="5779609"/>
                          <a:pt x="5160213" y="5761184"/>
                          <a:pt x="5036915" y="5769754"/>
                        </a:cubicBezTo>
                        <a:cubicBezTo>
                          <a:pt x="4935863" y="5869991"/>
                          <a:pt x="4694853" y="5731434"/>
                          <a:pt x="4323574" y="5769754"/>
                        </a:cubicBezTo>
                        <a:cubicBezTo>
                          <a:pt x="3940751" y="5813857"/>
                          <a:pt x="4068670" y="5742422"/>
                          <a:pt x="3856430" y="5769754"/>
                        </a:cubicBezTo>
                        <a:cubicBezTo>
                          <a:pt x="3667774" y="5815192"/>
                          <a:pt x="3623093" y="5764374"/>
                          <a:pt x="3471353" y="5769754"/>
                        </a:cubicBezTo>
                        <a:cubicBezTo>
                          <a:pt x="3311823" y="5788302"/>
                          <a:pt x="3196266" y="5751953"/>
                          <a:pt x="3004209" y="5769754"/>
                        </a:cubicBezTo>
                        <a:cubicBezTo>
                          <a:pt x="2790112" y="5772688"/>
                          <a:pt x="2638223" y="5751562"/>
                          <a:pt x="2290868" y="5769754"/>
                        </a:cubicBezTo>
                        <a:cubicBezTo>
                          <a:pt x="1982516" y="5762800"/>
                          <a:pt x="1934195" y="5716053"/>
                          <a:pt x="1823725" y="5769754"/>
                        </a:cubicBezTo>
                        <a:cubicBezTo>
                          <a:pt x="1719695" y="5846968"/>
                          <a:pt x="1579734" y="5731042"/>
                          <a:pt x="1438646" y="5769754"/>
                        </a:cubicBezTo>
                        <a:cubicBezTo>
                          <a:pt x="1316563" y="5812728"/>
                          <a:pt x="1153566" y="5724660"/>
                          <a:pt x="971504" y="5769754"/>
                        </a:cubicBezTo>
                        <a:cubicBezTo>
                          <a:pt x="780810" y="5842269"/>
                          <a:pt x="400874" y="5708219"/>
                          <a:pt x="207661" y="5769754"/>
                        </a:cubicBezTo>
                        <a:cubicBezTo>
                          <a:pt x="92808" y="5798238"/>
                          <a:pt x="-806" y="5698116"/>
                          <a:pt x="0" y="5584199"/>
                        </a:cubicBezTo>
                        <a:cubicBezTo>
                          <a:pt x="-11002" y="5466719"/>
                          <a:pt x="25568" y="5343928"/>
                          <a:pt x="0" y="5146309"/>
                        </a:cubicBezTo>
                        <a:cubicBezTo>
                          <a:pt x="-9320" y="4928561"/>
                          <a:pt x="28793" y="4717386"/>
                          <a:pt x="0" y="4546460"/>
                        </a:cubicBezTo>
                        <a:cubicBezTo>
                          <a:pt x="-23051" y="4355388"/>
                          <a:pt x="16877" y="4094113"/>
                          <a:pt x="0" y="3838637"/>
                        </a:cubicBezTo>
                        <a:cubicBezTo>
                          <a:pt x="-97811" y="3576742"/>
                          <a:pt x="-10591" y="3416308"/>
                          <a:pt x="0" y="3184802"/>
                        </a:cubicBezTo>
                        <a:cubicBezTo>
                          <a:pt x="-17907" y="2952848"/>
                          <a:pt x="38910" y="2923222"/>
                          <a:pt x="0" y="2638939"/>
                        </a:cubicBezTo>
                        <a:cubicBezTo>
                          <a:pt x="-39364" y="2362639"/>
                          <a:pt x="17323" y="2182982"/>
                          <a:pt x="0" y="1985103"/>
                        </a:cubicBezTo>
                        <a:cubicBezTo>
                          <a:pt x="-22165" y="1749756"/>
                          <a:pt x="36075" y="1625519"/>
                          <a:pt x="0" y="1493227"/>
                        </a:cubicBezTo>
                        <a:cubicBezTo>
                          <a:pt x="-54140" y="1339478"/>
                          <a:pt x="55394" y="1067548"/>
                          <a:pt x="0" y="893377"/>
                        </a:cubicBezTo>
                        <a:cubicBezTo>
                          <a:pt x="-86230" y="619853"/>
                          <a:pt x="-9040" y="403410"/>
                          <a:pt x="0" y="185555"/>
                        </a:cubicBezTo>
                        <a:close/>
                      </a:path>
                      <a:path w="8621898" h="5769754" fill="none" stroke="0" extrusionOk="0">
                        <a:moveTo>
                          <a:pt x="0" y="185555"/>
                        </a:moveTo>
                        <a:cubicBezTo>
                          <a:pt x="14530" y="57420"/>
                          <a:pt x="108238" y="-13684"/>
                          <a:pt x="207661" y="0"/>
                        </a:cubicBezTo>
                        <a:cubicBezTo>
                          <a:pt x="491329" y="-65345"/>
                          <a:pt x="757926" y="72558"/>
                          <a:pt x="921002" y="0"/>
                        </a:cubicBezTo>
                        <a:cubicBezTo>
                          <a:pt x="1061300" y="-66279"/>
                          <a:pt x="1215252" y="75216"/>
                          <a:pt x="1470211" y="0"/>
                        </a:cubicBezTo>
                        <a:cubicBezTo>
                          <a:pt x="1701683" y="-67730"/>
                          <a:pt x="1734085" y="46647"/>
                          <a:pt x="1937354" y="0"/>
                        </a:cubicBezTo>
                        <a:cubicBezTo>
                          <a:pt x="2162503" y="-41503"/>
                          <a:pt x="2330887" y="30327"/>
                          <a:pt x="2568629" y="0"/>
                        </a:cubicBezTo>
                        <a:cubicBezTo>
                          <a:pt x="2772164" y="-62560"/>
                          <a:pt x="3005650" y="87948"/>
                          <a:pt x="3281970" y="0"/>
                        </a:cubicBezTo>
                        <a:cubicBezTo>
                          <a:pt x="3526576" y="-141989"/>
                          <a:pt x="3796662" y="8141"/>
                          <a:pt x="4077377" y="0"/>
                        </a:cubicBezTo>
                        <a:cubicBezTo>
                          <a:pt x="4390307" y="18837"/>
                          <a:pt x="4655143" y="73890"/>
                          <a:pt x="4790718" y="0"/>
                        </a:cubicBezTo>
                        <a:cubicBezTo>
                          <a:pt x="4927546" y="-72089"/>
                          <a:pt x="5256809" y="74482"/>
                          <a:pt x="5586124" y="0"/>
                        </a:cubicBezTo>
                        <a:cubicBezTo>
                          <a:pt x="5957624" y="-31753"/>
                          <a:pt x="5997671" y="45758"/>
                          <a:pt x="6299465" y="0"/>
                        </a:cubicBezTo>
                        <a:cubicBezTo>
                          <a:pt x="6614597" y="-5122"/>
                          <a:pt x="6577554" y="48452"/>
                          <a:pt x="6766609" y="0"/>
                        </a:cubicBezTo>
                        <a:cubicBezTo>
                          <a:pt x="6983522" y="-66328"/>
                          <a:pt x="7282613" y="23397"/>
                          <a:pt x="7479949" y="0"/>
                        </a:cubicBezTo>
                        <a:cubicBezTo>
                          <a:pt x="7662791" y="-52487"/>
                          <a:pt x="7981437" y="-35002"/>
                          <a:pt x="8414236" y="0"/>
                        </a:cubicBezTo>
                        <a:cubicBezTo>
                          <a:pt x="8488159" y="3858"/>
                          <a:pt x="8626797" y="96646"/>
                          <a:pt x="8621898" y="185555"/>
                        </a:cubicBezTo>
                        <a:cubicBezTo>
                          <a:pt x="8652765" y="314273"/>
                          <a:pt x="8584365" y="599258"/>
                          <a:pt x="8621898" y="731418"/>
                        </a:cubicBezTo>
                        <a:cubicBezTo>
                          <a:pt x="8631381" y="882997"/>
                          <a:pt x="8628675" y="1008447"/>
                          <a:pt x="8621898" y="1223294"/>
                        </a:cubicBezTo>
                        <a:cubicBezTo>
                          <a:pt x="8634587" y="1492150"/>
                          <a:pt x="8616202" y="1638495"/>
                          <a:pt x="8621898" y="1823144"/>
                        </a:cubicBezTo>
                        <a:cubicBezTo>
                          <a:pt x="8645408" y="2004650"/>
                          <a:pt x="8579162" y="2131422"/>
                          <a:pt x="8621898" y="2422993"/>
                        </a:cubicBezTo>
                        <a:cubicBezTo>
                          <a:pt x="8658118" y="2725974"/>
                          <a:pt x="8552666" y="2751378"/>
                          <a:pt x="8621898" y="2968856"/>
                        </a:cubicBezTo>
                        <a:cubicBezTo>
                          <a:pt x="8691719" y="3170345"/>
                          <a:pt x="8533450" y="3425070"/>
                          <a:pt x="8621898" y="3676678"/>
                        </a:cubicBezTo>
                        <a:cubicBezTo>
                          <a:pt x="8712902" y="3941530"/>
                          <a:pt x="8599428" y="4008717"/>
                          <a:pt x="8621898" y="4168555"/>
                        </a:cubicBezTo>
                        <a:cubicBezTo>
                          <a:pt x="8606970" y="4410652"/>
                          <a:pt x="8543148" y="4601219"/>
                          <a:pt x="8621898" y="4876377"/>
                        </a:cubicBezTo>
                        <a:cubicBezTo>
                          <a:pt x="8716460" y="5121113"/>
                          <a:pt x="8598331" y="5312544"/>
                          <a:pt x="8621898" y="5584199"/>
                        </a:cubicBezTo>
                        <a:cubicBezTo>
                          <a:pt x="8649287" y="5687484"/>
                          <a:pt x="8508551" y="5768857"/>
                          <a:pt x="8414236" y="5769754"/>
                        </a:cubicBezTo>
                        <a:cubicBezTo>
                          <a:pt x="8260541" y="5790568"/>
                          <a:pt x="8160603" y="5754367"/>
                          <a:pt x="7947093" y="5769754"/>
                        </a:cubicBezTo>
                        <a:cubicBezTo>
                          <a:pt x="7734840" y="5774240"/>
                          <a:pt x="7363354" y="5721966"/>
                          <a:pt x="7151686" y="5769754"/>
                        </a:cubicBezTo>
                        <a:cubicBezTo>
                          <a:pt x="6917202" y="5791018"/>
                          <a:pt x="6539930" y="5720311"/>
                          <a:pt x="6356280" y="5769754"/>
                        </a:cubicBezTo>
                        <a:cubicBezTo>
                          <a:pt x="6185850" y="5801827"/>
                          <a:pt x="6127823" y="5767698"/>
                          <a:pt x="5971202" y="5769754"/>
                        </a:cubicBezTo>
                        <a:cubicBezTo>
                          <a:pt x="5868869" y="5787659"/>
                          <a:pt x="5540506" y="5783219"/>
                          <a:pt x="5339927" y="5769754"/>
                        </a:cubicBezTo>
                        <a:cubicBezTo>
                          <a:pt x="5156256" y="5823098"/>
                          <a:pt x="4940898" y="5694856"/>
                          <a:pt x="4790718" y="5769754"/>
                        </a:cubicBezTo>
                        <a:cubicBezTo>
                          <a:pt x="4685843" y="5806628"/>
                          <a:pt x="4435749" y="5726235"/>
                          <a:pt x="4241508" y="5769754"/>
                        </a:cubicBezTo>
                        <a:cubicBezTo>
                          <a:pt x="4080725" y="5845921"/>
                          <a:pt x="3936145" y="5756609"/>
                          <a:pt x="3692299" y="5769754"/>
                        </a:cubicBezTo>
                        <a:cubicBezTo>
                          <a:pt x="3452116" y="5790170"/>
                          <a:pt x="3471468" y="5758436"/>
                          <a:pt x="3307221" y="5769754"/>
                        </a:cubicBezTo>
                        <a:cubicBezTo>
                          <a:pt x="3131590" y="5789317"/>
                          <a:pt x="2773112" y="5722273"/>
                          <a:pt x="2511814" y="5769754"/>
                        </a:cubicBezTo>
                        <a:cubicBezTo>
                          <a:pt x="2344654" y="5788414"/>
                          <a:pt x="2001231" y="5691874"/>
                          <a:pt x="1716408" y="5769754"/>
                        </a:cubicBezTo>
                        <a:cubicBezTo>
                          <a:pt x="1397197" y="5845167"/>
                          <a:pt x="1427551" y="5740717"/>
                          <a:pt x="1331330" y="5769754"/>
                        </a:cubicBezTo>
                        <a:cubicBezTo>
                          <a:pt x="1206458" y="5773249"/>
                          <a:pt x="1118455" y="5727099"/>
                          <a:pt x="864187" y="5769754"/>
                        </a:cubicBezTo>
                        <a:cubicBezTo>
                          <a:pt x="643450" y="5802060"/>
                          <a:pt x="518899" y="5737856"/>
                          <a:pt x="207661" y="5769754"/>
                        </a:cubicBezTo>
                        <a:cubicBezTo>
                          <a:pt x="52628" y="5782349"/>
                          <a:pt x="6576" y="5681075"/>
                          <a:pt x="0" y="5584199"/>
                        </a:cubicBezTo>
                        <a:cubicBezTo>
                          <a:pt x="-46620" y="5386392"/>
                          <a:pt x="77818" y="5192038"/>
                          <a:pt x="0" y="4984350"/>
                        </a:cubicBezTo>
                        <a:cubicBezTo>
                          <a:pt x="-84452" y="4770463"/>
                          <a:pt x="25421" y="4603990"/>
                          <a:pt x="0" y="4492473"/>
                        </a:cubicBezTo>
                        <a:cubicBezTo>
                          <a:pt x="4215" y="4354920"/>
                          <a:pt x="90793" y="4053616"/>
                          <a:pt x="0" y="3838637"/>
                        </a:cubicBezTo>
                        <a:cubicBezTo>
                          <a:pt x="-51244" y="3605253"/>
                          <a:pt x="54050" y="3604120"/>
                          <a:pt x="0" y="3400747"/>
                        </a:cubicBezTo>
                        <a:cubicBezTo>
                          <a:pt x="-51609" y="3189553"/>
                          <a:pt x="28031" y="3010611"/>
                          <a:pt x="0" y="2854885"/>
                        </a:cubicBezTo>
                        <a:cubicBezTo>
                          <a:pt x="-15551" y="2705057"/>
                          <a:pt x="25273" y="2476700"/>
                          <a:pt x="0" y="2255035"/>
                        </a:cubicBezTo>
                        <a:cubicBezTo>
                          <a:pt x="-92145" y="2052980"/>
                          <a:pt x="44058" y="1983157"/>
                          <a:pt x="0" y="1763159"/>
                        </a:cubicBezTo>
                        <a:cubicBezTo>
                          <a:pt x="-63465" y="1532152"/>
                          <a:pt x="3585" y="1411864"/>
                          <a:pt x="0" y="1055337"/>
                        </a:cubicBezTo>
                        <a:cubicBezTo>
                          <a:pt x="-25974" y="707657"/>
                          <a:pt x="128985" y="557063"/>
                          <a:pt x="0" y="185555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 dirty="0"/>
          </a:p>
        </p:txBody>
      </p:sp>
      <p:sp>
        <p:nvSpPr>
          <p:cNvPr id="10" name="Google Shape;181;g1485ea9f482_0_63">
            <a:extLst>
              <a:ext uri="{FF2B5EF4-FFF2-40B4-BE49-F238E27FC236}">
                <a16:creationId xmlns:a16="http://schemas.microsoft.com/office/drawing/2014/main" id="{E7568E17-B0D6-3E44-B170-C60BE4606D1B}"/>
              </a:ext>
            </a:extLst>
          </p:cNvPr>
          <p:cNvSpPr txBox="1">
            <a:spLocks/>
          </p:cNvSpPr>
          <p:nvPr/>
        </p:nvSpPr>
        <p:spPr>
          <a:xfrm rot="21413787">
            <a:off x="2135566" y="1973112"/>
            <a:ext cx="8166207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За мен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лекциите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имахме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бяха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голяма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полза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Всичките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лектори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имаха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своя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собствена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история,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собствени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постижения и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собствени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насоки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по-успешно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бъдеще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за нас.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Когато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съм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вкъщи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често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гледам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видеа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с подобна тема - лекции от много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известни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и преуспели личности за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това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как се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стига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тяхното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ниво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, за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тежкия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труд,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който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положили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през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всички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тези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години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и много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други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мотивационни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съвети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. 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сега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имайки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предвид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факта, че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мога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да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гледам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толкова успели в живота хора и то на живо 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още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по-интересен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Според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идеята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такъв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тип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часове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училищата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се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обсъжда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прекалено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малко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това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не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трябва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да 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така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. Да кажем в един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клас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от 25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човека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дори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тази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лекция да е полезна само за 5 от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тези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25,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тя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пак се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счита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за полезна. Но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имайки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предвид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това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което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чух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всичките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лектори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ни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посетиха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се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съмнявам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да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има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,,неполезна лекция”. Аз съм силно ЗА идеята такъв тип часове с такъв тип уникални хора да бъде редовна част от обучението в днешно време.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ru-RU" sz="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500" b="1" i="1" dirty="0">
                <a:latin typeface="Arial" panose="020B0604020202020204" pitchFamily="34" charset="0"/>
                <a:cs typeface="Arial" panose="020B0604020202020204" pitchFamily="34" charset="0"/>
              </a:rPr>
              <a:t>Руен, 12 клас</a:t>
            </a:r>
            <a:endParaRPr lang="bg-BG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Google Shape;174;g14b31567aaa_1_11">
            <a:extLst>
              <a:ext uri="{FF2B5EF4-FFF2-40B4-BE49-F238E27FC236}">
                <a16:creationId xmlns:a16="http://schemas.microsoft.com/office/drawing/2014/main" id="{9592B150-CE87-5B46-A11D-DCBF56B720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43501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УЧЕНИЦИТЕ </a:t>
            </a:r>
            <a:r>
              <a:rPr lang="bg-BG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СПОДЕЛЯТ</a:t>
            </a:r>
            <a:r>
              <a:rPr lang="en-US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 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ЗА НАС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19EA54D4-463B-9443-03F7-8E7D78CAEF14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001B4B"/>
          </a:solidFill>
          <a:ln>
            <a:solidFill>
              <a:srgbClr val="001B4B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053818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C5C6F52C-D566-CBFF-AA18-662E1C68C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outdoor&#10;&#10;Description automatically generated">
            <a:extLst>
              <a:ext uri="{FF2B5EF4-FFF2-40B4-BE49-F238E27FC236}">
                <a16:creationId xmlns:a16="http://schemas.microsoft.com/office/drawing/2014/main" id="{C4A8EF54-3EFB-8B46-A663-96038E631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3" name="Google Shape;103;g11d32052325_0_0"/>
          <p:cNvSpPr txBox="1">
            <a:spLocks noGrp="1"/>
          </p:cNvSpPr>
          <p:nvPr>
            <p:ph type="body" idx="1"/>
          </p:nvPr>
        </p:nvSpPr>
        <p:spPr>
          <a:xfrm>
            <a:off x="3703938" y="1860227"/>
            <a:ext cx="5267067" cy="2798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3600" dirty="0">
                <a:solidFill>
                  <a:srgbClr val="3A3D55"/>
                </a:solidFill>
                <a:latin typeface="+mn-lt"/>
                <a:ea typeface="Lato Black"/>
                <a:cs typeface="Lato Black"/>
                <a:sym typeface="Lato Black"/>
              </a:rPr>
              <a:t>Главата на ученика не е кофа, която трябва да напълниш, </a:t>
            </a:r>
            <a:endParaRPr lang="en-US" sz="3600" dirty="0">
              <a:solidFill>
                <a:srgbClr val="3A3D55"/>
              </a:solidFill>
              <a:latin typeface="+mn-lt"/>
              <a:ea typeface="Lato Black"/>
              <a:cs typeface="Lato Black"/>
              <a:sym typeface="Lato Black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4000" dirty="0">
                <a:solidFill>
                  <a:srgbClr val="E97C36"/>
                </a:solidFill>
                <a:latin typeface="Berton Roman" panose="02000504080000020003" pitchFamily="2" charset="77"/>
                <a:ea typeface="Lato Black"/>
                <a:cs typeface="Lato Black"/>
                <a:sym typeface="Lato Black"/>
              </a:rPr>
              <a:t>а</a:t>
            </a:r>
            <a:r>
              <a:rPr lang="en-US" sz="4000" dirty="0">
                <a:solidFill>
                  <a:srgbClr val="E97C36"/>
                </a:solidFill>
                <a:latin typeface="Berton Roman" panose="02000504080000020003" pitchFamily="2" charset="77"/>
                <a:ea typeface="Lato Black"/>
                <a:cs typeface="Lato Black"/>
                <a:sym typeface="Lato Black"/>
              </a:rPr>
              <a:t> </a:t>
            </a:r>
            <a:r>
              <a:rPr lang="bg-BG" sz="4000" dirty="0">
                <a:solidFill>
                  <a:srgbClr val="E97C36"/>
                </a:solidFill>
                <a:latin typeface="Berton Roman" panose="02000504080000020003" pitchFamily="2" charset="77"/>
                <a:ea typeface="Lato Black"/>
                <a:cs typeface="Lato Black"/>
                <a:sym typeface="Lato Black"/>
              </a:rPr>
              <a:t>факел, който можеш да запалиш.</a:t>
            </a:r>
            <a:endParaRPr lang="en-US" sz="4000" dirty="0">
              <a:solidFill>
                <a:srgbClr val="E97C36"/>
              </a:solidFill>
              <a:latin typeface="Berton Roman" panose="02000504080000020003" pitchFamily="2" charset="77"/>
              <a:ea typeface="Lato Black"/>
              <a:cs typeface="Lato Black"/>
              <a:sym typeface="Lato Black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C8C8E3-5397-AE40-B23C-42E38836E213}"/>
              </a:ext>
            </a:extLst>
          </p:cNvPr>
          <p:cNvSpPr txBox="1"/>
          <p:nvPr/>
        </p:nvSpPr>
        <p:spPr>
          <a:xfrm>
            <a:off x="3703938" y="4980345"/>
            <a:ext cx="60980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bg-BG" sz="2400" i="1" dirty="0">
                <a:solidFill>
                  <a:srgbClr val="3A3D55"/>
                </a:solidFill>
              </a:rPr>
              <a:t>Уйлям Бътлър</a:t>
            </a:r>
            <a:endParaRPr lang="en-BG" sz="2400" i="1" dirty="0">
              <a:solidFill>
                <a:srgbClr val="3A3D55"/>
              </a:solidFill>
            </a:endParaRPr>
          </a:p>
        </p:txBody>
      </p:sp>
      <p:sp>
        <p:nvSpPr>
          <p:cNvPr id="12" name="Google Shape;103;g11d32052325_0_0">
            <a:extLst>
              <a:ext uri="{FF2B5EF4-FFF2-40B4-BE49-F238E27FC236}">
                <a16:creationId xmlns:a16="http://schemas.microsoft.com/office/drawing/2014/main" id="{529520B5-F70A-1944-BB04-1BC806304207}"/>
              </a:ext>
            </a:extLst>
          </p:cNvPr>
          <p:cNvSpPr txBox="1">
            <a:spLocks/>
          </p:cNvSpPr>
          <p:nvPr/>
        </p:nvSpPr>
        <p:spPr>
          <a:xfrm>
            <a:off x="1998706" y="1390670"/>
            <a:ext cx="1609468" cy="5171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>
              <a:buFont typeface="Lato Light"/>
              <a:buNone/>
            </a:pPr>
            <a:r>
              <a:rPr lang="en-US" sz="28600" dirty="0">
                <a:solidFill>
                  <a:srgbClr val="E97C36"/>
                </a:solidFill>
                <a:latin typeface="Berton Roman" panose="02000504080000020003" pitchFamily="2" charset="77"/>
                <a:ea typeface="Lato Black"/>
                <a:cs typeface="Lato Black"/>
                <a:sym typeface="Lato Black"/>
              </a:rPr>
              <a:t>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D55">
            <a:alpha val="95894"/>
          </a:srgbClr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ocean floor, night sky&#10;&#10;Description automatically generated">
            <a:extLst>
              <a:ext uri="{FF2B5EF4-FFF2-40B4-BE49-F238E27FC236}">
                <a16:creationId xmlns:a16="http://schemas.microsoft.com/office/drawing/2014/main" id="{2A18B6B7-7581-8F4B-B815-916B292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oogle Shape;109;g1522651fc50_0_1">
            <a:extLst>
              <a:ext uri="{FF2B5EF4-FFF2-40B4-BE49-F238E27FC236}">
                <a16:creationId xmlns:a16="http://schemas.microsoft.com/office/drawing/2014/main" id="{EF06E535-D942-404A-A9A3-4C261869A5CA}"/>
              </a:ext>
            </a:extLst>
          </p:cNvPr>
          <p:cNvSpPr txBox="1">
            <a:spLocks/>
          </p:cNvSpPr>
          <p:nvPr/>
        </p:nvSpPr>
        <p:spPr>
          <a:xfrm>
            <a:off x="5212080" y="965199"/>
            <a:ext cx="4155440" cy="1673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Black"/>
              <a:buNone/>
              <a:defRPr sz="40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pPr>
              <a:lnSpc>
                <a:spcPct val="110000"/>
              </a:lnSpc>
              <a:buSzPts val="4400"/>
              <a:buFont typeface="Calibri"/>
              <a:buNone/>
            </a:pPr>
            <a:r>
              <a:rPr lang="bg-BG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НАШАТА</a:t>
            </a:r>
            <a:r>
              <a:rPr lang="en-US" sz="6600" b="1" dirty="0">
                <a:solidFill>
                  <a:srgbClr val="3A3D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6600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МИСИЯ </a:t>
            </a:r>
            <a:r>
              <a:rPr lang="bg-BG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bg-BG" sz="6600" b="1" dirty="0">
              <a:solidFill>
                <a:schemeClr val="bg1"/>
              </a:solidFill>
              <a:latin typeface="Berton Roman" panose="02000504080000020003" pitchFamily="2" charset="7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6CA877-2CDE-034C-80E7-6C394656EC6D}"/>
              </a:ext>
            </a:extLst>
          </p:cNvPr>
          <p:cNvSpPr txBox="1"/>
          <p:nvPr/>
        </p:nvSpPr>
        <p:spPr>
          <a:xfrm>
            <a:off x="5124450" y="2520419"/>
            <a:ext cx="6034617" cy="2906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rtl="0">
              <a:lnSpc>
                <a:spcPct val="150000"/>
              </a:lnSpc>
              <a:spcAft>
                <a:spcPts val="0"/>
              </a:spcAft>
              <a:buNone/>
            </a:pPr>
            <a:r>
              <a:rPr lang="bg-BG" sz="2500" dirty="0">
                <a:solidFill>
                  <a:schemeClr val="bg1"/>
                </a:solidFill>
              </a:rPr>
              <a:t>Да </a:t>
            </a:r>
            <a:r>
              <a:rPr lang="bg-BG" sz="2500" dirty="0">
                <a:solidFill>
                  <a:srgbClr val="E97C36"/>
                </a:solidFill>
                <a:latin typeface="Berton Roman" panose="02000504080000020003" pitchFamily="2" charset="77"/>
              </a:rPr>
              <a:t>ВДЪХНОВИМ</a:t>
            </a:r>
            <a:r>
              <a:rPr lang="bg-BG" sz="2500" dirty="0">
                <a:solidFill>
                  <a:schemeClr val="bg1"/>
                </a:solidFill>
              </a:rPr>
              <a:t> децата на България да </a:t>
            </a:r>
            <a:r>
              <a:rPr lang="bg-BG" sz="2500" dirty="0">
                <a:solidFill>
                  <a:srgbClr val="E97C36"/>
                </a:solidFill>
                <a:latin typeface="Berton Roman" panose="02000504080000020003" pitchFamily="2" charset="77"/>
              </a:rPr>
              <a:t>МЕЧТАЯТ</a:t>
            </a:r>
            <a:r>
              <a:rPr lang="bg-BG" sz="2500" dirty="0">
                <a:solidFill>
                  <a:schemeClr val="bg1"/>
                </a:solidFill>
              </a:rPr>
              <a:t> смело, да си поставят достойни </a:t>
            </a:r>
            <a:r>
              <a:rPr lang="bg-BG" sz="2500" dirty="0">
                <a:solidFill>
                  <a:srgbClr val="E97C36"/>
                </a:solidFill>
                <a:latin typeface="Berton Roman" panose="02000504080000020003" pitchFamily="2" charset="77"/>
              </a:rPr>
              <a:t>ЦЕЛИ</a:t>
            </a:r>
            <a:r>
              <a:rPr lang="bg-BG" sz="2500" dirty="0">
                <a:solidFill>
                  <a:schemeClr val="bg1"/>
                </a:solidFill>
              </a:rPr>
              <a:t> и да </a:t>
            </a:r>
            <a:r>
              <a:rPr lang="bg-BG" sz="2500" dirty="0">
                <a:solidFill>
                  <a:srgbClr val="E97C36"/>
                </a:solidFill>
                <a:latin typeface="Berton Roman" panose="02000504080000020003" pitchFamily="2" charset="77"/>
              </a:rPr>
              <a:t>ДЕЙСТВАТ</a:t>
            </a:r>
            <a:r>
              <a:rPr lang="bg-BG" sz="2500" dirty="0">
                <a:solidFill>
                  <a:schemeClr val="bg1"/>
                </a:solidFill>
              </a:rPr>
              <a:t> с решителност и постоянство, за постигането им.</a:t>
            </a:r>
          </a:p>
        </p:txBody>
      </p:sp>
      <p:pic>
        <p:nvPicPr>
          <p:cNvPr id="350" name="Picture 349">
            <a:extLst>
              <a:ext uri="{FF2B5EF4-FFF2-40B4-BE49-F238E27FC236}">
                <a16:creationId xmlns:a16="http://schemas.microsoft.com/office/drawing/2014/main" id="{068E0446-9827-3642-6BBB-4AADDB194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0145" y="301625"/>
            <a:ext cx="1917938" cy="9335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522651fc50_0_1"/>
          <p:cNvSpPr txBox="1">
            <a:spLocks noGrp="1"/>
          </p:cNvSpPr>
          <p:nvPr>
            <p:ph type="title"/>
          </p:nvPr>
        </p:nvSpPr>
        <p:spPr>
          <a:xfrm>
            <a:off x="546100" y="365125"/>
            <a:ext cx="8293100" cy="1298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bg-BG" sz="6600" b="1" dirty="0">
                <a:solidFill>
                  <a:srgbClr val="E97C36"/>
                </a:solidFill>
                <a:latin typeface="Berton Roman" panose="02000504080000020003" pitchFamily="2" charset="77"/>
                <a:cs typeface="Arial" panose="020B0604020202020204" pitchFamily="34" charset="0"/>
              </a:rPr>
              <a:t>НИЕ ПОМАГАМЕ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82D119-8ACE-0D45-BFF6-B5833FB79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104" y="301625"/>
            <a:ext cx="1904979" cy="9335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3A7423-7271-2F4A-9CE8-00B517806861}"/>
              </a:ext>
            </a:extLst>
          </p:cNvPr>
          <p:cNvSpPr txBox="1"/>
          <p:nvPr/>
        </p:nvSpPr>
        <p:spPr>
          <a:xfrm>
            <a:off x="546101" y="3550535"/>
            <a:ext cx="3040380" cy="3226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550" lvl="0" algn="l" rtl="0">
              <a:spcBef>
                <a:spcPts val="1000"/>
              </a:spcBef>
              <a:spcAft>
                <a:spcPts val="0"/>
              </a:spcAft>
              <a:buSzPts val="2300"/>
            </a:pPr>
            <a:r>
              <a:rPr lang="bg-BG" sz="1800" dirty="0">
                <a:latin typeface="+mj-lt"/>
              </a:rPr>
              <a:t>  Н</a:t>
            </a:r>
            <a:r>
              <a:rPr lang="bg-BG" sz="1800" b="1" dirty="0">
                <a:latin typeface="+mj-lt"/>
              </a:rPr>
              <a:t>а младежите </a:t>
            </a:r>
          </a:p>
          <a:p>
            <a:pPr marL="368300" lvl="0" indent="-285750" algn="l" rtl="0">
              <a:spcBef>
                <a:spcPts val="1000"/>
              </a:spcBef>
              <a:spcAft>
                <a:spcPts val="0"/>
              </a:spcAft>
              <a:buSzPts val="2300"/>
              <a:buFont typeface="Arial" panose="020B0604020202020204" pitchFamily="34" charset="0"/>
              <a:buChar char="•"/>
            </a:pPr>
            <a:r>
              <a:rPr lang="bg-BG" sz="1600" dirty="0">
                <a:latin typeface="+mj-lt"/>
              </a:rPr>
              <a:t>Да са по-мотивирани,</a:t>
            </a:r>
          </a:p>
          <a:p>
            <a:pPr marL="368300" lvl="0" indent="-285750" algn="l" rtl="0">
              <a:spcBef>
                <a:spcPts val="1000"/>
              </a:spcBef>
              <a:spcAft>
                <a:spcPts val="0"/>
              </a:spcAft>
              <a:buSzPts val="2300"/>
              <a:buFont typeface="Arial" panose="020B0604020202020204" pitchFamily="34" charset="0"/>
              <a:buChar char="•"/>
            </a:pPr>
            <a:r>
              <a:rPr lang="bg-BG" sz="1600" dirty="0">
                <a:latin typeface="+mj-lt"/>
              </a:rPr>
              <a:t>Да искат повече знание,</a:t>
            </a:r>
          </a:p>
          <a:p>
            <a:pPr marL="368300" lvl="0" indent="-285750" algn="l" rtl="0">
              <a:spcBef>
                <a:spcPts val="1000"/>
              </a:spcBef>
              <a:spcAft>
                <a:spcPts val="0"/>
              </a:spcAft>
              <a:buSzPts val="2300"/>
              <a:buFont typeface="Arial" panose="020B0604020202020204" pitchFamily="34" charset="0"/>
              <a:buChar char="•"/>
            </a:pPr>
            <a:r>
              <a:rPr lang="bg-BG" sz="1600" dirty="0">
                <a:latin typeface="+mj-lt"/>
              </a:rPr>
              <a:t>Да са организирани</a:t>
            </a:r>
          </a:p>
          <a:p>
            <a:pPr marL="368300" lvl="0" indent="-285750" algn="l" rtl="0">
              <a:spcBef>
                <a:spcPts val="1000"/>
              </a:spcBef>
              <a:spcAft>
                <a:spcPts val="0"/>
              </a:spcAft>
              <a:buSzPts val="2300"/>
              <a:buFont typeface="Arial" panose="020B0604020202020204" pitchFamily="34" charset="0"/>
              <a:buChar char="•"/>
            </a:pPr>
            <a:r>
              <a:rPr lang="bg-BG" sz="1600" dirty="0">
                <a:latin typeface="+mj-lt"/>
              </a:rPr>
              <a:t>Да бъдат личности, възпитани в общите ценности </a:t>
            </a:r>
          </a:p>
          <a:p>
            <a:pPr marL="368300" lvl="0" indent="-285750" algn="l" rtl="0">
              <a:spcBef>
                <a:spcPts val="1000"/>
              </a:spcBef>
              <a:spcAft>
                <a:spcPts val="0"/>
              </a:spcAft>
              <a:buSzPts val="2300"/>
              <a:buFont typeface="Arial" panose="020B0604020202020204" pitchFamily="34" charset="0"/>
              <a:buChar char="•"/>
            </a:pPr>
            <a:r>
              <a:rPr lang="bg-BG" sz="1600" dirty="0">
                <a:latin typeface="+mj-lt"/>
              </a:rPr>
              <a:t>Да са готови да положат усилия, за да постигнат целите си.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F7643A-DECF-5347-9C59-2DC242D73278}"/>
              </a:ext>
            </a:extLst>
          </p:cNvPr>
          <p:cNvSpPr txBox="1"/>
          <p:nvPr/>
        </p:nvSpPr>
        <p:spPr>
          <a:xfrm>
            <a:off x="3978275" y="3630553"/>
            <a:ext cx="3746500" cy="1974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550" lvl="0" indent="0" algn="l" rtl="0">
              <a:spcBef>
                <a:spcPts val="1000"/>
              </a:spcBef>
              <a:spcAft>
                <a:spcPts val="0"/>
              </a:spcAft>
              <a:buSzPts val="2300"/>
              <a:buNone/>
            </a:pPr>
            <a:r>
              <a:rPr lang="bg-BG" sz="1800" dirty="0">
                <a:latin typeface="+mj-lt"/>
              </a:rPr>
              <a:t>  </a:t>
            </a:r>
            <a:r>
              <a:rPr lang="bg-BG" sz="1800" b="1" dirty="0">
                <a:latin typeface="+mj-lt"/>
              </a:rPr>
              <a:t>На Българския Учител</a:t>
            </a:r>
            <a:r>
              <a:rPr lang="bg-BG" sz="1800" dirty="0">
                <a:latin typeface="+mj-lt"/>
              </a:rPr>
              <a:t> </a:t>
            </a:r>
          </a:p>
          <a:p>
            <a:pPr marL="82550" lvl="0" indent="0" algn="l" rtl="0">
              <a:spcBef>
                <a:spcPts val="1000"/>
              </a:spcBef>
              <a:spcAft>
                <a:spcPts val="0"/>
              </a:spcAft>
              <a:buSzPts val="2300"/>
              <a:buNone/>
            </a:pPr>
            <a:r>
              <a:rPr lang="bg-BG" sz="1600" dirty="0">
                <a:latin typeface="+mj-lt"/>
              </a:rPr>
              <a:t>да работи с удоволствие с мотивирани, любознателни, организирани ученици, които си поставят високи цели и искат да се учат, живеят и развиват в една модерна и просперираща България.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8A4D4C-90DD-2149-85C0-290CF023C368}"/>
              </a:ext>
            </a:extLst>
          </p:cNvPr>
          <p:cNvSpPr txBox="1"/>
          <p:nvPr/>
        </p:nvSpPr>
        <p:spPr>
          <a:xfrm>
            <a:off x="7724775" y="3630553"/>
            <a:ext cx="3921125" cy="2467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550" lvl="0" indent="0" algn="l" rtl="0">
              <a:spcBef>
                <a:spcPts val="1000"/>
              </a:spcBef>
              <a:spcAft>
                <a:spcPts val="0"/>
              </a:spcAft>
              <a:buSzPts val="2300"/>
              <a:buNone/>
            </a:pPr>
            <a:r>
              <a:rPr lang="bg-BG" sz="1800" b="1" dirty="0">
                <a:latin typeface="+mj-lt"/>
              </a:rPr>
              <a:t>   На бизнес общността -</a:t>
            </a:r>
            <a:endParaRPr lang="bg-BG" sz="1800" dirty="0">
              <a:latin typeface="+mj-lt"/>
            </a:endParaRPr>
          </a:p>
          <a:p>
            <a:pPr marL="82550" lvl="0" indent="0" algn="l" rtl="0">
              <a:spcBef>
                <a:spcPts val="1000"/>
              </a:spcBef>
              <a:spcAft>
                <a:spcPts val="0"/>
              </a:spcAft>
              <a:buSzPts val="2300"/>
              <a:buNone/>
            </a:pPr>
            <a:r>
              <a:rPr lang="bg-BG" sz="1600" dirty="0">
                <a:latin typeface="+mj-lt"/>
              </a:rPr>
              <a:t>чрез общите усилия между професионалистите от практиката и българското образование да се постигне значително израстване на знанията и уменията на учащите в България, така, че да се превърнат в осъзнати, знаещи и можещи млади хора.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769FE0-A610-4840-AA55-2DBA0F5A54E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876" y="2147776"/>
            <a:ext cx="1473657" cy="14027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75B4AE-63E1-3945-8CE3-43298DA088C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8497" y="2147776"/>
            <a:ext cx="1632206" cy="14027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52B229-48E5-CA48-A716-A1D40DC672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5155" y="1936962"/>
            <a:ext cx="1615903" cy="169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35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BCFB377D-D349-C84F-9568-47A54E341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6" name="Google Shape;116;p3"/>
          <p:cNvSpPr txBox="1">
            <a:spLocks noGrp="1"/>
          </p:cNvSpPr>
          <p:nvPr>
            <p:ph type="body" idx="1"/>
          </p:nvPr>
        </p:nvSpPr>
        <p:spPr>
          <a:xfrm>
            <a:off x="838200" y="2166760"/>
            <a:ext cx="10346871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19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7C36"/>
              </a:buClr>
              <a:buSzPts val="2400"/>
              <a:buFont typeface="Wingdings" pitchFamily="2" charset="2"/>
              <a:buChar char="ü"/>
            </a:pPr>
            <a:r>
              <a:rPr lang="bg-BG" sz="2400" dirty="0">
                <a:solidFill>
                  <a:schemeClr val="bg1"/>
                </a:solidFill>
              </a:rPr>
              <a:t>Повишаване на мотивацията и активността на учениците в учебния процес</a:t>
            </a:r>
            <a:endParaRPr sz="2400" dirty="0">
              <a:solidFill>
                <a:schemeClr val="bg1"/>
              </a:solidFill>
            </a:endParaRPr>
          </a:p>
          <a:p>
            <a:pPr marL="419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7C36"/>
              </a:buClr>
              <a:buSzPts val="2400"/>
              <a:buFont typeface="Wingdings" pitchFamily="2" charset="2"/>
              <a:buChar char="ü"/>
            </a:pPr>
            <a:r>
              <a:rPr lang="bg-BG" sz="2400" dirty="0">
                <a:solidFill>
                  <a:schemeClr val="bg1"/>
                </a:solidFill>
              </a:rPr>
              <a:t>Намаляване на отсъствията от час </a:t>
            </a:r>
            <a:endParaRPr sz="2400" dirty="0">
              <a:solidFill>
                <a:schemeClr val="bg1"/>
              </a:solidFill>
            </a:endParaRPr>
          </a:p>
          <a:p>
            <a:pPr marL="419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7C36"/>
              </a:buClr>
              <a:buSzPts val="2400"/>
              <a:buFont typeface="Wingdings" pitchFamily="2" charset="2"/>
              <a:buChar char="ü"/>
            </a:pPr>
            <a:r>
              <a:rPr lang="bg-BG" sz="2400" dirty="0">
                <a:solidFill>
                  <a:schemeClr val="bg1"/>
                </a:solidFill>
              </a:rPr>
              <a:t>Подобряване на дисциплината и атмосферата в клас</a:t>
            </a:r>
            <a:endParaRPr sz="2400" dirty="0">
              <a:solidFill>
                <a:schemeClr val="bg1"/>
              </a:solidFill>
            </a:endParaRPr>
          </a:p>
          <a:p>
            <a:pPr marL="419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7C36"/>
              </a:buClr>
              <a:buSzPts val="2400"/>
              <a:buFont typeface="Wingdings" pitchFamily="2" charset="2"/>
              <a:buChar char="ü"/>
            </a:pPr>
            <a:r>
              <a:rPr lang="bg-BG" sz="2400" dirty="0">
                <a:solidFill>
                  <a:schemeClr val="bg1"/>
                </a:solidFill>
              </a:rPr>
              <a:t>Повишаване на средния успех на учениците</a:t>
            </a:r>
            <a:endParaRPr sz="2400" dirty="0">
              <a:solidFill>
                <a:schemeClr val="bg1"/>
              </a:solidFill>
            </a:endParaRPr>
          </a:p>
          <a:p>
            <a:pPr marL="419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7C36"/>
              </a:buClr>
              <a:buSzPts val="2400"/>
              <a:buFont typeface="Wingdings" pitchFamily="2" charset="2"/>
              <a:buChar char="ü"/>
            </a:pPr>
            <a:r>
              <a:rPr lang="bg-BG" sz="2400" dirty="0">
                <a:solidFill>
                  <a:schemeClr val="bg1"/>
                </a:solidFill>
              </a:rPr>
              <a:t>Повишаване на успеваемостта на учениците при външно оценяване</a:t>
            </a:r>
          </a:p>
          <a:p>
            <a:pPr marL="419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7C36"/>
              </a:buClr>
              <a:buSzPts val="2400"/>
              <a:buFont typeface="Wingdings" pitchFamily="2" charset="2"/>
              <a:buChar char="ü"/>
            </a:pPr>
            <a:r>
              <a:rPr lang="bg-BG" sz="2400" dirty="0">
                <a:solidFill>
                  <a:schemeClr val="bg1"/>
                </a:solidFill>
              </a:rPr>
              <a:t>Успешната реализация на учениците след XII клас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F4FFF-5DAD-C04D-A9D4-162F6108E983}"/>
              </a:ext>
            </a:extLst>
          </p:cNvPr>
          <p:cNvSpPr txBox="1"/>
          <p:nvPr/>
        </p:nvSpPr>
        <p:spPr>
          <a:xfrm>
            <a:off x="838200" y="726758"/>
            <a:ext cx="8153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rtl="0">
              <a:spcAft>
                <a:spcPts val="0"/>
              </a:spcAft>
              <a:buNone/>
            </a:pPr>
            <a:r>
              <a:rPr lang="bg-BG" sz="4400" b="1" dirty="0">
                <a:solidFill>
                  <a:schemeClr val="bg1"/>
                </a:solidFill>
              </a:rPr>
              <a:t>НАШИТЕ ЦЕЛИ: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3956F01-2723-B446-B001-454ADF9EC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0145" y="301625"/>
            <a:ext cx="1917938" cy="93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78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C2D4EC8-8817-C342-946D-432863303A03}"/>
              </a:ext>
            </a:extLst>
          </p:cNvPr>
          <p:cNvSpPr/>
          <p:nvPr/>
        </p:nvSpPr>
        <p:spPr>
          <a:xfrm rot="5400000">
            <a:off x="5215467" y="-1303868"/>
            <a:ext cx="2082800" cy="13529736"/>
          </a:xfrm>
          <a:custGeom>
            <a:avLst/>
            <a:gdLst>
              <a:gd name="connsiteX0" fmla="*/ 0 w 2082800"/>
              <a:gd name="connsiteY0" fmla="*/ 0 h 13529736"/>
              <a:gd name="connsiteX1" fmla="*/ 562356 w 2082800"/>
              <a:gd name="connsiteY1" fmla="*/ 0 h 13529736"/>
              <a:gd name="connsiteX2" fmla="*/ 1083056 w 2082800"/>
              <a:gd name="connsiteY2" fmla="*/ 0 h 13529736"/>
              <a:gd name="connsiteX3" fmla="*/ 1541272 w 2082800"/>
              <a:gd name="connsiteY3" fmla="*/ 0 h 13529736"/>
              <a:gd name="connsiteX4" fmla="*/ 2082800 w 2082800"/>
              <a:gd name="connsiteY4" fmla="*/ 0 h 13529736"/>
              <a:gd name="connsiteX5" fmla="*/ 2082800 w 2082800"/>
              <a:gd name="connsiteY5" fmla="*/ 182357 h 13529736"/>
              <a:gd name="connsiteX6" fmla="*/ 2082800 w 2082800"/>
              <a:gd name="connsiteY6" fmla="*/ 905904 h 13529736"/>
              <a:gd name="connsiteX7" fmla="*/ 2082800 w 2082800"/>
              <a:gd name="connsiteY7" fmla="*/ 1358856 h 13529736"/>
              <a:gd name="connsiteX8" fmla="*/ 2082800 w 2082800"/>
              <a:gd name="connsiteY8" fmla="*/ 1676511 h 13529736"/>
              <a:gd name="connsiteX9" fmla="*/ 2082800 w 2082800"/>
              <a:gd name="connsiteY9" fmla="*/ 1858868 h 13529736"/>
              <a:gd name="connsiteX10" fmla="*/ 2082800 w 2082800"/>
              <a:gd name="connsiteY10" fmla="*/ 2176523 h 13529736"/>
              <a:gd name="connsiteX11" fmla="*/ 2082800 w 2082800"/>
              <a:gd name="connsiteY11" fmla="*/ 2494177 h 13529736"/>
              <a:gd name="connsiteX12" fmla="*/ 2082800 w 2082800"/>
              <a:gd name="connsiteY12" fmla="*/ 3082427 h 13529736"/>
              <a:gd name="connsiteX13" fmla="*/ 2082800 w 2082800"/>
              <a:gd name="connsiteY13" fmla="*/ 3670676 h 13529736"/>
              <a:gd name="connsiteX14" fmla="*/ 2082800 w 2082800"/>
              <a:gd name="connsiteY14" fmla="*/ 4123628 h 13529736"/>
              <a:gd name="connsiteX15" fmla="*/ 2082800 w 2082800"/>
              <a:gd name="connsiteY15" fmla="*/ 4982472 h 13529736"/>
              <a:gd name="connsiteX16" fmla="*/ 2082800 w 2082800"/>
              <a:gd name="connsiteY16" fmla="*/ 5300127 h 13529736"/>
              <a:gd name="connsiteX17" fmla="*/ 2082800 w 2082800"/>
              <a:gd name="connsiteY17" fmla="*/ 6158971 h 13529736"/>
              <a:gd name="connsiteX18" fmla="*/ 2082800 w 2082800"/>
              <a:gd name="connsiteY18" fmla="*/ 6476626 h 13529736"/>
              <a:gd name="connsiteX19" fmla="*/ 2082800 w 2082800"/>
              <a:gd name="connsiteY19" fmla="*/ 7200173 h 13529736"/>
              <a:gd name="connsiteX20" fmla="*/ 2082800 w 2082800"/>
              <a:gd name="connsiteY20" fmla="*/ 8059017 h 13529736"/>
              <a:gd name="connsiteX21" fmla="*/ 2082800 w 2082800"/>
              <a:gd name="connsiteY21" fmla="*/ 8241374 h 13529736"/>
              <a:gd name="connsiteX22" fmla="*/ 2082800 w 2082800"/>
              <a:gd name="connsiteY22" fmla="*/ 9100218 h 13529736"/>
              <a:gd name="connsiteX23" fmla="*/ 2082800 w 2082800"/>
              <a:gd name="connsiteY23" fmla="*/ 9959062 h 13529736"/>
              <a:gd name="connsiteX24" fmla="*/ 2082800 w 2082800"/>
              <a:gd name="connsiteY24" fmla="*/ 10141420 h 13529736"/>
              <a:gd name="connsiteX25" fmla="*/ 2082800 w 2082800"/>
              <a:gd name="connsiteY25" fmla="*/ 10729669 h 13529736"/>
              <a:gd name="connsiteX26" fmla="*/ 2082800 w 2082800"/>
              <a:gd name="connsiteY26" fmla="*/ 11182621 h 13529736"/>
              <a:gd name="connsiteX27" fmla="*/ 2082800 w 2082800"/>
              <a:gd name="connsiteY27" fmla="*/ 11635573 h 13529736"/>
              <a:gd name="connsiteX28" fmla="*/ 2082800 w 2082800"/>
              <a:gd name="connsiteY28" fmla="*/ 12088525 h 13529736"/>
              <a:gd name="connsiteX29" fmla="*/ 2082800 w 2082800"/>
              <a:gd name="connsiteY29" fmla="*/ 12270882 h 13529736"/>
              <a:gd name="connsiteX30" fmla="*/ 2082800 w 2082800"/>
              <a:gd name="connsiteY30" fmla="*/ 13529736 h 13529736"/>
              <a:gd name="connsiteX31" fmla="*/ 1520444 w 2082800"/>
              <a:gd name="connsiteY31" fmla="*/ 13529736 h 13529736"/>
              <a:gd name="connsiteX32" fmla="*/ 999744 w 2082800"/>
              <a:gd name="connsiteY32" fmla="*/ 13529736 h 13529736"/>
              <a:gd name="connsiteX33" fmla="*/ 0 w 2082800"/>
              <a:gd name="connsiteY33" fmla="*/ 13529736 h 13529736"/>
              <a:gd name="connsiteX34" fmla="*/ 0 w 2082800"/>
              <a:gd name="connsiteY34" fmla="*/ 12670892 h 13529736"/>
              <a:gd name="connsiteX35" fmla="*/ 0 w 2082800"/>
              <a:gd name="connsiteY35" fmla="*/ 12082642 h 13529736"/>
              <a:gd name="connsiteX36" fmla="*/ 0 w 2082800"/>
              <a:gd name="connsiteY36" fmla="*/ 11359096 h 13529736"/>
              <a:gd name="connsiteX37" fmla="*/ 0 w 2082800"/>
              <a:gd name="connsiteY37" fmla="*/ 10635549 h 13529736"/>
              <a:gd name="connsiteX38" fmla="*/ 0 w 2082800"/>
              <a:gd name="connsiteY38" fmla="*/ 9776705 h 13529736"/>
              <a:gd name="connsiteX39" fmla="*/ 0 w 2082800"/>
              <a:gd name="connsiteY39" fmla="*/ 9594348 h 13529736"/>
              <a:gd name="connsiteX40" fmla="*/ 0 w 2082800"/>
              <a:gd name="connsiteY40" fmla="*/ 9411990 h 13529736"/>
              <a:gd name="connsiteX41" fmla="*/ 0 w 2082800"/>
              <a:gd name="connsiteY41" fmla="*/ 8553146 h 13529736"/>
              <a:gd name="connsiteX42" fmla="*/ 0 w 2082800"/>
              <a:gd name="connsiteY42" fmla="*/ 8100194 h 13529736"/>
              <a:gd name="connsiteX43" fmla="*/ 0 w 2082800"/>
              <a:gd name="connsiteY43" fmla="*/ 7241350 h 13529736"/>
              <a:gd name="connsiteX44" fmla="*/ 0 w 2082800"/>
              <a:gd name="connsiteY44" fmla="*/ 6788398 h 13529736"/>
              <a:gd name="connsiteX45" fmla="*/ 0 w 2082800"/>
              <a:gd name="connsiteY45" fmla="*/ 6064851 h 13529736"/>
              <a:gd name="connsiteX46" fmla="*/ 0 w 2082800"/>
              <a:gd name="connsiteY46" fmla="*/ 5747197 h 13529736"/>
              <a:gd name="connsiteX47" fmla="*/ 0 w 2082800"/>
              <a:gd name="connsiteY47" fmla="*/ 5158947 h 13529736"/>
              <a:gd name="connsiteX48" fmla="*/ 0 w 2082800"/>
              <a:gd name="connsiteY48" fmla="*/ 4570698 h 13529736"/>
              <a:gd name="connsiteX49" fmla="*/ 0 w 2082800"/>
              <a:gd name="connsiteY49" fmla="*/ 4117746 h 13529736"/>
              <a:gd name="connsiteX50" fmla="*/ 0 w 2082800"/>
              <a:gd name="connsiteY50" fmla="*/ 3664794 h 13529736"/>
              <a:gd name="connsiteX51" fmla="*/ 0 w 2082800"/>
              <a:gd name="connsiteY51" fmla="*/ 3482436 h 13529736"/>
              <a:gd name="connsiteX52" fmla="*/ 0 w 2082800"/>
              <a:gd name="connsiteY52" fmla="*/ 3300079 h 13529736"/>
              <a:gd name="connsiteX53" fmla="*/ 0 w 2082800"/>
              <a:gd name="connsiteY53" fmla="*/ 3117722 h 13529736"/>
              <a:gd name="connsiteX54" fmla="*/ 0 w 2082800"/>
              <a:gd name="connsiteY54" fmla="*/ 2935364 h 13529736"/>
              <a:gd name="connsiteX55" fmla="*/ 0 w 2082800"/>
              <a:gd name="connsiteY55" fmla="*/ 2753007 h 13529736"/>
              <a:gd name="connsiteX56" fmla="*/ 0 w 2082800"/>
              <a:gd name="connsiteY56" fmla="*/ 2300055 h 13529736"/>
              <a:gd name="connsiteX57" fmla="*/ 0 w 2082800"/>
              <a:gd name="connsiteY57" fmla="*/ 2117698 h 13529736"/>
              <a:gd name="connsiteX58" fmla="*/ 0 w 2082800"/>
              <a:gd name="connsiteY58" fmla="*/ 1258854 h 13529736"/>
              <a:gd name="connsiteX59" fmla="*/ 0 w 2082800"/>
              <a:gd name="connsiteY59" fmla="*/ 1076496 h 13529736"/>
              <a:gd name="connsiteX60" fmla="*/ 0 w 2082800"/>
              <a:gd name="connsiteY60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082800" h="13529736" fill="none" extrusionOk="0">
                <a:moveTo>
                  <a:pt x="0" y="0"/>
                </a:moveTo>
                <a:cubicBezTo>
                  <a:pt x="168424" y="-37053"/>
                  <a:pt x="433146" y="59256"/>
                  <a:pt x="562356" y="0"/>
                </a:cubicBezTo>
                <a:cubicBezTo>
                  <a:pt x="691566" y="-59256"/>
                  <a:pt x="885586" y="16534"/>
                  <a:pt x="1083056" y="0"/>
                </a:cubicBezTo>
                <a:cubicBezTo>
                  <a:pt x="1280526" y="-16534"/>
                  <a:pt x="1448122" y="3109"/>
                  <a:pt x="1541272" y="0"/>
                </a:cubicBezTo>
                <a:cubicBezTo>
                  <a:pt x="1634422" y="-3109"/>
                  <a:pt x="1906048" y="38625"/>
                  <a:pt x="2082800" y="0"/>
                </a:cubicBezTo>
                <a:cubicBezTo>
                  <a:pt x="2092340" y="86644"/>
                  <a:pt x="2065021" y="139412"/>
                  <a:pt x="2082800" y="182357"/>
                </a:cubicBezTo>
                <a:cubicBezTo>
                  <a:pt x="2100579" y="225302"/>
                  <a:pt x="2073449" y="620807"/>
                  <a:pt x="2082800" y="905904"/>
                </a:cubicBezTo>
                <a:cubicBezTo>
                  <a:pt x="2092151" y="1191001"/>
                  <a:pt x="2082711" y="1265291"/>
                  <a:pt x="2082800" y="1358856"/>
                </a:cubicBezTo>
                <a:cubicBezTo>
                  <a:pt x="2082889" y="1452421"/>
                  <a:pt x="2068519" y="1526120"/>
                  <a:pt x="2082800" y="1676511"/>
                </a:cubicBezTo>
                <a:cubicBezTo>
                  <a:pt x="2097081" y="1826902"/>
                  <a:pt x="2070435" y="1783358"/>
                  <a:pt x="2082800" y="1858868"/>
                </a:cubicBezTo>
                <a:cubicBezTo>
                  <a:pt x="2095165" y="1934378"/>
                  <a:pt x="2082428" y="2085789"/>
                  <a:pt x="2082800" y="2176523"/>
                </a:cubicBezTo>
                <a:cubicBezTo>
                  <a:pt x="2083172" y="2267258"/>
                  <a:pt x="2075011" y="2418381"/>
                  <a:pt x="2082800" y="2494177"/>
                </a:cubicBezTo>
                <a:cubicBezTo>
                  <a:pt x="2090589" y="2569973"/>
                  <a:pt x="2022955" y="2867046"/>
                  <a:pt x="2082800" y="3082427"/>
                </a:cubicBezTo>
                <a:cubicBezTo>
                  <a:pt x="2142645" y="3297808"/>
                  <a:pt x="2077521" y="3525851"/>
                  <a:pt x="2082800" y="3670676"/>
                </a:cubicBezTo>
                <a:cubicBezTo>
                  <a:pt x="2088079" y="3815501"/>
                  <a:pt x="2030905" y="4020932"/>
                  <a:pt x="2082800" y="4123628"/>
                </a:cubicBezTo>
                <a:cubicBezTo>
                  <a:pt x="2134695" y="4226324"/>
                  <a:pt x="2029292" y="4717306"/>
                  <a:pt x="2082800" y="4982472"/>
                </a:cubicBezTo>
                <a:cubicBezTo>
                  <a:pt x="2136308" y="5247638"/>
                  <a:pt x="2063911" y="5208259"/>
                  <a:pt x="2082800" y="5300127"/>
                </a:cubicBezTo>
                <a:cubicBezTo>
                  <a:pt x="2101689" y="5391995"/>
                  <a:pt x="2060032" y="5820492"/>
                  <a:pt x="2082800" y="6158971"/>
                </a:cubicBezTo>
                <a:cubicBezTo>
                  <a:pt x="2105568" y="6497450"/>
                  <a:pt x="2069608" y="6326842"/>
                  <a:pt x="2082800" y="6476626"/>
                </a:cubicBezTo>
                <a:cubicBezTo>
                  <a:pt x="2095992" y="6626410"/>
                  <a:pt x="2072798" y="7042847"/>
                  <a:pt x="2082800" y="7200173"/>
                </a:cubicBezTo>
                <a:cubicBezTo>
                  <a:pt x="2092802" y="7357499"/>
                  <a:pt x="2038952" y="7739017"/>
                  <a:pt x="2082800" y="8059017"/>
                </a:cubicBezTo>
                <a:cubicBezTo>
                  <a:pt x="2126648" y="8379017"/>
                  <a:pt x="2066191" y="8174961"/>
                  <a:pt x="2082800" y="8241374"/>
                </a:cubicBezTo>
                <a:cubicBezTo>
                  <a:pt x="2099409" y="8307787"/>
                  <a:pt x="2080565" y="8853858"/>
                  <a:pt x="2082800" y="9100218"/>
                </a:cubicBezTo>
                <a:cubicBezTo>
                  <a:pt x="2085035" y="9346578"/>
                  <a:pt x="2078439" y="9564029"/>
                  <a:pt x="2082800" y="9959062"/>
                </a:cubicBezTo>
                <a:cubicBezTo>
                  <a:pt x="2087161" y="10354095"/>
                  <a:pt x="2073203" y="10102940"/>
                  <a:pt x="2082800" y="10141420"/>
                </a:cubicBezTo>
                <a:cubicBezTo>
                  <a:pt x="2092397" y="10179900"/>
                  <a:pt x="2030311" y="10524153"/>
                  <a:pt x="2082800" y="10729669"/>
                </a:cubicBezTo>
                <a:cubicBezTo>
                  <a:pt x="2135289" y="10935185"/>
                  <a:pt x="2033137" y="11064297"/>
                  <a:pt x="2082800" y="11182621"/>
                </a:cubicBezTo>
                <a:cubicBezTo>
                  <a:pt x="2132463" y="11300945"/>
                  <a:pt x="2038183" y="11430740"/>
                  <a:pt x="2082800" y="11635573"/>
                </a:cubicBezTo>
                <a:cubicBezTo>
                  <a:pt x="2127417" y="11840406"/>
                  <a:pt x="2046675" y="11906798"/>
                  <a:pt x="2082800" y="12088525"/>
                </a:cubicBezTo>
                <a:cubicBezTo>
                  <a:pt x="2118925" y="12270252"/>
                  <a:pt x="2079121" y="12186371"/>
                  <a:pt x="2082800" y="12270882"/>
                </a:cubicBezTo>
                <a:cubicBezTo>
                  <a:pt x="2086479" y="12355393"/>
                  <a:pt x="2000668" y="13078288"/>
                  <a:pt x="2082800" y="13529736"/>
                </a:cubicBezTo>
                <a:cubicBezTo>
                  <a:pt x="1837308" y="13533857"/>
                  <a:pt x="1770783" y="13471947"/>
                  <a:pt x="1520444" y="13529736"/>
                </a:cubicBezTo>
                <a:cubicBezTo>
                  <a:pt x="1270105" y="13587525"/>
                  <a:pt x="1202775" y="13515902"/>
                  <a:pt x="999744" y="13529736"/>
                </a:cubicBezTo>
                <a:cubicBezTo>
                  <a:pt x="796713" y="13543570"/>
                  <a:pt x="241068" y="13443289"/>
                  <a:pt x="0" y="13529736"/>
                </a:cubicBezTo>
                <a:cubicBezTo>
                  <a:pt x="-78514" y="13190025"/>
                  <a:pt x="43526" y="13044078"/>
                  <a:pt x="0" y="12670892"/>
                </a:cubicBezTo>
                <a:cubicBezTo>
                  <a:pt x="-43526" y="12297706"/>
                  <a:pt x="9511" y="12303511"/>
                  <a:pt x="0" y="12082642"/>
                </a:cubicBezTo>
                <a:cubicBezTo>
                  <a:pt x="-9511" y="11861773"/>
                  <a:pt x="32306" y="11593247"/>
                  <a:pt x="0" y="11359096"/>
                </a:cubicBezTo>
                <a:cubicBezTo>
                  <a:pt x="-32306" y="11124945"/>
                  <a:pt x="25746" y="10923587"/>
                  <a:pt x="0" y="10635549"/>
                </a:cubicBezTo>
                <a:cubicBezTo>
                  <a:pt x="-25746" y="10347511"/>
                  <a:pt x="98922" y="9980449"/>
                  <a:pt x="0" y="9776705"/>
                </a:cubicBezTo>
                <a:cubicBezTo>
                  <a:pt x="-98922" y="9572961"/>
                  <a:pt x="14167" y="9638890"/>
                  <a:pt x="0" y="9594348"/>
                </a:cubicBezTo>
                <a:cubicBezTo>
                  <a:pt x="-14167" y="9549806"/>
                  <a:pt x="14952" y="9467223"/>
                  <a:pt x="0" y="9411990"/>
                </a:cubicBezTo>
                <a:cubicBezTo>
                  <a:pt x="-14952" y="9356757"/>
                  <a:pt x="47191" y="8771159"/>
                  <a:pt x="0" y="8553146"/>
                </a:cubicBezTo>
                <a:cubicBezTo>
                  <a:pt x="-47191" y="8335133"/>
                  <a:pt x="7074" y="8302657"/>
                  <a:pt x="0" y="8100194"/>
                </a:cubicBezTo>
                <a:cubicBezTo>
                  <a:pt x="-7074" y="7897731"/>
                  <a:pt x="14356" y="7664484"/>
                  <a:pt x="0" y="7241350"/>
                </a:cubicBezTo>
                <a:cubicBezTo>
                  <a:pt x="-14356" y="6818216"/>
                  <a:pt x="12466" y="6930738"/>
                  <a:pt x="0" y="6788398"/>
                </a:cubicBezTo>
                <a:cubicBezTo>
                  <a:pt x="-12466" y="6646058"/>
                  <a:pt x="15479" y="6426506"/>
                  <a:pt x="0" y="6064851"/>
                </a:cubicBezTo>
                <a:cubicBezTo>
                  <a:pt x="-15479" y="5703196"/>
                  <a:pt x="4631" y="5873917"/>
                  <a:pt x="0" y="5747197"/>
                </a:cubicBezTo>
                <a:cubicBezTo>
                  <a:pt x="-4631" y="5620477"/>
                  <a:pt x="62830" y="5292516"/>
                  <a:pt x="0" y="5158947"/>
                </a:cubicBezTo>
                <a:cubicBezTo>
                  <a:pt x="-62830" y="5025378"/>
                  <a:pt x="32584" y="4830395"/>
                  <a:pt x="0" y="4570698"/>
                </a:cubicBezTo>
                <a:cubicBezTo>
                  <a:pt x="-32584" y="4311001"/>
                  <a:pt x="11707" y="4246555"/>
                  <a:pt x="0" y="4117746"/>
                </a:cubicBezTo>
                <a:cubicBezTo>
                  <a:pt x="-11707" y="3988937"/>
                  <a:pt x="4104" y="3806637"/>
                  <a:pt x="0" y="3664794"/>
                </a:cubicBezTo>
                <a:cubicBezTo>
                  <a:pt x="-4104" y="3522951"/>
                  <a:pt x="11880" y="3568721"/>
                  <a:pt x="0" y="3482436"/>
                </a:cubicBezTo>
                <a:cubicBezTo>
                  <a:pt x="-11880" y="3396151"/>
                  <a:pt x="21453" y="3338294"/>
                  <a:pt x="0" y="3300079"/>
                </a:cubicBezTo>
                <a:cubicBezTo>
                  <a:pt x="-21453" y="3261864"/>
                  <a:pt x="1040" y="3206346"/>
                  <a:pt x="0" y="3117722"/>
                </a:cubicBezTo>
                <a:cubicBezTo>
                  <a:pt x="-1040" y="3029098"/>
                  <a:pt x="19672" y="2985740"/>
                  <a:pt x="0" y="2935364"/>
                </a:cubicBezTo>
                <a:cubicBezTo>
                  <a:pt x="-19672" y="2884988"/>
                  <a:pt x="747" y="2822468"/>
                  <a:pt x="0" y="2753007"/>
                </a:cubicBezTo>
                <a:cubicBezTo>
                  <a:pt x="-747" y="2683546"/>
                  <a:pt x="21845" y="2459414"/>
                  <a:pt x="0" y="2300055"/>
                </a:cubicBezTo>
                <a:cubicBezTo>
                  <a:pt x="-21845" y="2140696"/>
                  <a:pt x="18861" y="2172155"/>
                  <a:pt x="0" y="2117698"/>
                </a:cubicBezTo>
                <a:cubicBezTo>
                  <a:pt x="-18861" y="2063241"/>
                  <a:pt x="14346" y="1561165"/>
                  <a:pt x="0" y="1258854"/>
                </a:cubicBezTo>
                <a:cubicBezTo>
                  <a:pt x="-14346" y="956543"/>
                  <a:pt x="16681" y="1134498"/>
                  <a:pt x="0" y="1076496"/>
                </a:cubicBezTo>
                <a:cubicBezTo>
                  <a:pt x="-16681" y="1018494"/>
                  <a:pt x="34000" y="252844"/>
                  <a:pt x="0" y="0"/>
                </a:cubicBezTo>
                <a:close/>
              </a:path>
              <a:path w="2082800" h="13529736" stroke="0" extrusionOk="0">
                <a:moveTo>
                  <a:pt x="0" y="0"/>
                </a:moveTo>
                <a:cubicBezTo>
                  <a:pt x="159787" y="-52112"/>
                  <a:pt x="349531" y="16397"/>
                  <a:pt x="499872" y="0"/>
                </a:cubicBezTo>
                <a:cubicBezTo>
                  <a:pt x="650213" y="-16397"/>
                  <a:pt x="838836" y="4191"/>
                  <a:pt x="958088" y="0"/>
                </a:cubicBezTo>
                <a:cubicBezTo>
                  <a:pt x="1077340" y="-4191"/>
                  <a:pt x="1268797" y="39743"/>
                  <a:pt x="1520444" y="0"/>
                </a:cubicBezTo>
                <a:cubicBezTo>
                  <a:pt x="1772091" y="-39743"/>
                  <a:pt x="1949953" y="27543"/>
                  <a:pt x="2082800" y="0"/>
                </a:cubicBezTo>
                <a:cubicBezTo>
                  <a:pt x="2124195" y="144425"/>
                  <a:pt x="2068179" y="242081"/>
                  <a:pt x="2082800" y="452952"/>
                </a:cubicBezTo>
                <a:cubicBezTo>
                  <a:pt x="2097421" y="663823"/>
                  <a:pt x="2081110" y="676235"/>
                  <a:pt x="2082800" y="770607"/>
                </a:cubicBezTo>
                <a:cubicBezTo>
                  <a:pt x="2084490" y="864979"/>
                  <a:pt x="2032093" y="1213620"/>
                  <a:pt x="2082800" y="1358856"/>
                </a:cubicBezTo>
                <a:cubicBezTo>
                  <a:pt x="2133507" y="1504092"/>
                  <a:pt x="2050259" y="1702239"/>
                  <a:pt x="2082800" y="1947105"/>
                </a:cubicBezTo>
                <a:cubicBezTo>
                  <a:pt x="2115341" y="2191971"/>
                  <a:pt x="2055517" y="2107582"/>
                  <a:pt x="2082800" y="2264760"/>
                </a:cubicBezTo>
                <a:cubicBezTo>
                  <a:pt x="2110083" y="2421939"/>
                  <a:pt x="2070028" y="2434450"/>
                  <a:pt x="2082800" y="2582415"/>
                </a:cubicBezTo>
                <a:cubicBezTo>
                  <a:pt x="2095572" y="2730381"/>
                  <a:pt x="2035476" y="3026316"/>
                  <a:pt x="2082800" y="3170664"/>
                </a:cubicBezTo>
                <a:cubicBezTo>
                  <a:pt x="2130124" y="3315012"/>
                  <a:pt x="2054896" y="3680011"/>
                  <a:pt x="2082800" y="3894211"/>
                </a:cubicBezTo>
                <a:cubicBezTo>
                  <a:pt x="2110704" y="4108411"/>
                  <a:pt x="2070518" y="4015623"/>
                  <a:pt x="2082800" y="4076568"/>
                </a:cubicBezTo>
                <a:cubicBezTo>
                  <a:pt x="2095082" y="4137513"/>
                  <a:pt x="2072661" y="4428153"/>
                  <a:pt x="2082800" y="4664818"/>
                </a:cubicBezTo>
                <a:cubicBezTo>
                  <a:pt x="2092939" y="4901483"/>
                  <a:pt x="2016389" y="5020389"/>
                  <a:pt x="2082800" y="5253067"/>
                </a:cubicBezTo>
                <a:cubicBezTo>
                  <a:pt x="2149211" y="5485745"/>
                  <a:pt x="2053666" y="5653302"/>
                  <a:pt x="2082800" y="5841316"/>
                </a:cubicBezTo>
                <a:cubicBezTo>
                  <a:pt x="2111934" y="6029330"/>
                  <a:pt x="2028396" y="6241738"/>
                  <a:pt x="2082800" y="6564863"/>
                </a:cubicBezTo>
                <a:cubicBezTo>
                  <a:pt x="2137204" y="6887988"/>
                  <a:pt x="2000355" y="6994533"/>
                  <a:pt x="2082800" y="7288410"/>
                </a:cubicBezTo>
                <a:cubicBezTo>
                  <a:pt x="2165245" y="7582287"/>
                  <a:pt x="2080492" y="7745366"/>
                  <a:pt x="2082800" y="8011957"/>
                </a:cubicBezTo>
                <a:cubicBezTo>
                  <a:pt x="2085108" y="8278548"/>
                  <a:pt x="2070465" y="8131625"/>
                  <a:pt x="2082800" y="8194314"/>
                </a:cubicBezTo>
                <a:cubicBezTo>
                  <a:pt x="2095135" y="8257003"/>
                  <a:pt x="2080676" y="8420850"/>
                  <a:pt x="2082800" y="8511969"/>
                </a:cubicBezTo>
                <a:cubicBezTo>
                  <a:pt x="2084924" y="8603089"/>
                  <a:pt x="2060721" y="9056816"/>
                  <a:pt x="2082800" y="9235515"/>
                </a:cubicBezTo>
                <a:cubicBezTo>
                  <a:pt x="2104879" y="9414214"/>
                  <a:pt x="2029111" y="9586128"/>
                  <a:pt x="2082800" y="9688467"/>
                </a:cubicBezTo>
                <a:cubicBezTo>
                  <a:pt x="2136489" y="9790806"/>
                  <a:pt x="2053510" y="9934920"/>
                  <a:pt x="2082800" y="10006122"/>
                </a:cubicBezTo>
                <a:cubicBezTo>
                  <a:pt x="2112090" y="10077324"/>
                  <a:pt x="2036085" y="10520703"/>
                  <a:pt x="2082800" y="10729669"/>
                </a:cubicBezTo>
                <a:cubicBezTo>
                  <a:pt x="2129515" y="10938635"/>
                  <a:pt x="2056208" y="11065991"/>
                  <a:pt x="2082800" y="11317918"/>
                </a:cubicBezTo>
                <a:cubicBezTo>
                  <a:pt x="2109392" y="11569845"/>
                  <a:pt x="2030501" y="11664417"/>
                  <a:pt x="2082800" y="11906168"/>
                </a:cubicBezTo>
                <a:cubicBezTo>
                  <a:pt x="2135099" y="12147919"/>
                  <a:pt x="2048569" y="12352427"/>
                  <a:pt x="2082800" y="12765012"/>
                </a:cubicBezTo>
                <a:cubicBezTo>
                  <a:pt x="2117031" y="13177597"/>
                  <a:pt x="1996425" y="13188227"/>
                  <a:pt x="2082800" y="13529736"/>
                </a:cubicBezTo>
                <a:cubicBezTo>
                  <a:pt x="1922684" y="13571859"/>
                  <a:pt x="1799655" y="13520771"/>
                  <a:pt x="1624584" y="13529736"/>
                </a:cubicBezTo>
                <a:cubicBezTo>
                  <a:pt x="1449513" y="13538701"/>
                  <a:pt x="1336904" y="13513256"/>
                  <a:pt x="1083056" y="13529736"/>
                </a:cubicBezTo>
                <a:cubicBezTo>
                  <a:pt x="829208" y="13546216"/>
                  <a:pt x="797221" y="13520818"/>
                  <a:pt x="624840" y="13529736"/>
                </a:cubicBezTo>
                <a:cubicBezTo>
                  <a:pt x="452459" y="13538654"/>
                  <a:pt x="168973" y="13459317"/>
                  <a:pt x="0" y="13529736"/>
                </a:cubicBezTo>
                <a:cubicBezTo>
                  <a:pt x="-35350" y="13426139"/>
                  <a:pt x="7284" y="13307701"/>
                  <a:pt x="0" y="13212081"/>
                </a:cubicBezTo>
                <a:cubicBezTo>
                  <a:pt x="-7284" y="13116461"/>
                  <a:pt x="72780" y="12661690"/>
                  <a:pt x="0" y="12353237"/>
                </a:cubicBezTo>
                <a:cubicBezTo>
                  <a:pt x="-72780" y="12044784"/>
                  <a:pt x="22859" y="11991609"/>
                  <a:pt x="0" y="11900285"/>
                </a:cubicBezTo>
                <a:cubicBezTo>
                  <a:pt x="-22859" y="11808961"/>
                  <a:pt x="2478" y="11345951"/>
                  <a:pt x="0" y="11041441"/>
                </a:cubicBezTo>
                <a:cubicBezTo>
                  <a:pt x="-2478" y="10736931"/>
                  <a:pt x="34931" y="10807659"/>
                  <a:pt x="0" y="10723786"/>
                </a:cubicBezTo>
                <a:cubicBezTo>
                  <a:pt x="-34931" y="10639914"/>
                  <a:pt x="502" y="10578590"/>
                  <a:pt x="0" y="10541429"/>
                </a:cubicBezTo>
                <a:cubicBezTo>
                  <a:pt x="-502" y="10504268"/>
                  <a:pt x="16706" y="10414963"/>
                  <a:pt x="0" y="10359072"/>
                </a:cubicBezTo>
                <a:cubicBezTo>
                  <a:pt x="-16706" y="10303181"/>
                  <a:pt x="25657" y="9813823"/>
                  <a:pt x="0" y="9635525"/>
                </a:cubicBezTo>
                <a:cubicBezTo>
                  <a:pt x="-25657" y="9457227"/>
                  <a:pt x="20771" y="9539938"/>
                  <a:pt x="0" y="9453168"/>
                </a:cubicBezTo>
                <a:cubicBezTo>
                  <a:pt x="-20771" y="9366398"/>
                  <a:pt x="37169" y="9057754"/>
                  <a:pt x="0" y="8864918"/>
                </a:cubicBezTo>
                <a:cubicBezTo>
                  <a:pt x="-37169" y="8672082"/>
                  <a:pt x="25481" y="8614574"/>
                  <a:pt x="0" y="8547264"/>
                </a:cubicBezTo>
                <a:cubicBezTo>
                  <a:pt x="-25481" y="8479954"/>
                  <a:pt x="5628" y="8143058"/>
                  <a:pt x="0" y="7959014"/>
                </a:cubicBezTo>
                <a:cubicBezTo>
                  <a:pt x="-5628" y="7774970"/>
                  <a:pt x="5584" y="7505228"/>
                  <a:pt x="0" y="7370765"/>
                </a:cubicBezTo>
                <a:cubicBezTo>
                  <a:pt x="-5584" y="7236302"/>
                  <a:pt x="32123" y="6999994"/>
                  <a:pt x="0" y="6782515"/>
                </a:cubicBezTo>
                <a:cubicBezTo>
                  <a:pt x="-32123" y="6565036"/>
                  <a:pt x="18008" y="6433734"/>
                  <a:pt x="0" y="6194266"/>
                </a:cubicBezTo>
                <a:cubicBezTo>
                  <a:pt x="-18008" y="5954798"/>
                  <a:pt x="36121" y="5895999"/>
                  <a:pt x="0" y="5741314"/>
                </a:cubicBezTo>
                <a:cubicBezTo>
                  <a:pt x="-36121" y="5586629"/>
                  <a:pt x="21753" y="5331777"/>
                  <a:pt x="0" y="5017767"/>
                </a:cubicBezTo>
                <a:cubicBezTo>
                  <a:pt x="-21753" y="4703757"/>
                  <a:pt x="61359" y="4576312"/>
                  <a:pt x="0" y="4429518"/>
                </a:cubicBezTo>
                <a:cubicBezTo>
                  <a:pt x="-61359" y="4282724"/>
                  <a:pt x="23198" y="3905753"/>
                  <a:pt x="0" y="3570674"/>
                </a:cubicBezTo>
                <a:cubicBezTo>
                  <a:pt x="-23198" y="3235595"/>
                  <a:pt x="7656" y="2901951"/>
                  <a:pt x="0" y="2711830"/>
                </a:cubicBezTo>
                <a:cubicBezTo>
                  <a:pt x="-7656" y="2521709"/>
                  <a:pt x="16863" y="2273445"/>
                  <a:pt x="0" y="1988283"/>
                </a:cubicBezTo>
                <a:cubicBezTo>
                  <a:pt x="-16863" y="1703121"/>
                  <a:pt x="37846" y="1437818"/>
                  <a:pt x="0" y="1264736"/>
                </a:cubicBezTo>
                <a:cubicBezTo>
                  <a:pt x="-37846" y="1091654"/>
                  <a:pt x="86096" y="715807"/>
                  <a:pt x="0" y="541189"/>
                </a:cubicBezTo>
                <a:cubicBezTo>
                  <a:pt x="-86096" y="366571"/>
                  <a:pt x="38634" y="119139"/>
                  <a:pt x="0" y="0"/>
                </a:cubicBezTo>
                <a:close/>
              </a:path>
            </a:pathLst>
          </a:custGeom>
          <a:solidFill>
            <a:srgbClr val="001B4B"/>
          </a:solidFill>
          <a:ln>
            <a:solidFill>
              <a:srgbClr val="3A3D5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121" name="Google Shape;121;g1485ea9f482_0_5"/>
          <p:cNvSpPr txBox="1">
            <a:spLocks noGrp="1"/>
          </p:cNvSpPr>
          <p:nvPr>
            <p:ph type="title"/>
          </p:nvPr>
        </p:nvSpPr>
        <p:spPr>
          <a:xfrm>
            <a:off x="3107269" y="549489"/>
            <a:ext cx="8204199" cy="887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bg-BG" sz="4800" b="1" dirty="0">
                <a:latin typeface="+mj-lt"/>
              </a:rPr>
              <a:t>КАК </a:t>
            </a:r>
            <a:r>
              <a:rPr lang="bg-BG" sz="4800" b="1" dirty="0">
                <a:solidFill>
                  <a:srgbClr val="E97C36"/>
                </a:solidFill>
                <a:latin typeface="Berton Roman" panose="02000504080000020003" pitchFamily="2" charset="77"/>
              </a:rPr>
              <a:t>ПОСТИГАМЕ</a:t>
            </a:r>
            <a:r>
              <a:rPr lang="bg-BG" sz="48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bg-BG" sz="4800" b="1" dirty="0">
                <a:latin typeface="+mj-lt"/>
              </a:rPr>
              <a:t>ТОВА?</a:t>
            </a:r>
          </a:p>
        </p:txBody>
      </p:sp>
      <p:sp>
        <p:nvSpPr>
          <p:cNvPr id="122" name="Google Shape;122;g1485ea9f482_0_5"/>
          <p:cNvSpPr txBox="1">
            <a:spLocks noGrp="1"/>
          </p:cNvSpPr>
          <p:nvPr>
            <p:ph type="body" idx="1"/>
          </p:nvPr>
        </p:nvSpPr>
        <p:spPr>
          <a:xfrm>
            <a:off x="3107269" y="1282543"/>
            <a:ext cx="7628467" cy="2814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2200" dirty="0">
                <a:latin typeface="Arial" panose="020B0604020202020204" pitchFamily="34" charset="0"/>
                <a:cs typeface="Arial" panose="020B0604020202020204" pitchFamily="34" charset="0"/>
              </a:rPr>
              <a:t>Като успешни хора в България ние СПОДЕЛЯМЕ знанията си, придобити по време на житейския ни път (чрез ЛИЧНИТЕ СИ ИСТОРИИ) с учениците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200" b="1" dirty="0">
                <a:solidFill>
                  <a:srgbClr val="E97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XI-те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200" b="1" dirty="0">
                <a:solidFill>
                  <a:srgbClr val="E97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XII-те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класове</a:t>
            </a:r>
            <a:r>
              <a:rPr lang="bg-BG" sz="2200" dirty="0">
                <a:latin typeface="Arial" panose="020B0604020202020204" pitchFamily="34" charset="0"/>
                <a:cs typeface="Arial" panose="020B0604020202020204" pitchFamily="34" charset="0"/>
              </a:rPr>
              <a:t> в училищата.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bg-BG" sz="2200" dirty="0">
                <a:latin typeface="Arial" panose="020B0604020202020204" pitchFamily="34" charset="0"/>
                <a:cs typeface="Arial" panose="020B0604020202020204" pitchFamily="34" charset="0"/>
              </a:rPr>
              <a:t>Чрез поредица от лекции, дискусии и срещи, в рамките на един или два учебни часа, ПОКАЗВАМЕ на учениците и учителите, че могат да бъдат успешни и щастливи </a:t>
            </a:r>
            <a:r>
              <a:rPr lang="bg-BG" sz="2200" b="1" dirty="0">
                <a:solidFill>
                  <a:srgbClr val="E97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bg-BG" sz="2200" dirty="0">
                <a:latin typeface="Arial" panose="020B0604020202020204" pitchFamily="34" charset="0"/>
                <a:cs typeface="Arial" panose="020B0604020202020204" pitchFamily="34" charset="0"/>
              </a:rPr>
              <a:t> в България.</a:t>
            </a:r>
            <a:endParaRPr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EAA395-76B2-8A48-9C6E-CB1D3A80F60B}"/>
              </a:ext>
            </a:extLst>
          </p:cNvPr>
          <p:cNvSpPr txBox="1"/>
          <p:nvPr/>
        </p:nvSpPr>
        <p:spPr>
          <a:xfrm>
            <a:off x="584199" y="4600798"/>
            <a:ext cx="11023601" cy="1744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ВЪЗМОЖНОСТИ: 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bg-BG" sz="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342900">
              <a:buClr>
                <a:schemeClr val="bg1"/>
              </a:buClr>
              <a:buSzPct val="116000"/>
              <a:buFont typeface="Arial" panose="020B0604020202020204" pitchFamily="34" charset="0"/>
              <a:buChar char="•"/>
            </a:pPr>
            <a:r>
              <a:rPr lang="bg-BG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 учениците </a:t>
            </a:r>
            <a:r>
              <a:rPr lang="bg-BG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lang="bg-BG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E97C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bg-BG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E97C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XII </a:t>
            </a:r>
            <a:r>
              <a:rPr lang="bg-BG" sz="2400" b="1" dirty="0">
                <a:solidFill>
                  <a:srgbClr val="E97C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 </a:t>
            </a:r>
            <a:r>
              <a:rPr lang="bg-BG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час на класа, два поредни часа, обединяване на два класа или обща лекция в актова зала.</a:t>
            </a:r>
          </a:p>
          <a:p>
            <a:pPr marL="685800" indent="-342900">
              <a:buClr>
                <a:schemeClr val="bg1"/>
              </a:buClr>
              <a:buSzPct val="116000"/>
              <a:buFont typeface="Arial" panose="020B0604020202020204" pitchFamily="34" charset="0"/>
              <a:buChar char="•"/>
            </a:pPr>
            <a:r>
              <a:rPr lang="bg-BG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 учителите </a:t>
            </a:r>
            <a:r>
              <a:rPr lang="bg-BG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обща лекция по преценка на директора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919905-73C5-124D-A6DD-1E3484141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066" y="479269"/>
            <a:ext cx="1862667" cy="33631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A4610C-7649-8D4E-97BB-E678E7C4B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73827" y="1129730"/>
            <a:ext cx="4573971" cy="5193598"/>
          </a:xfrm>
          <a:prstGeom prst="rect">
            <a:avLst/>
          </a:prstGeom>
        </p:spPr>
      </p:pic>
      <p:sp>
        <p:nvSpPr>
          <p:cNvPr id="127" name="Google Shape;127;g1485ea9f482_0_0"/>
          <p:cNvSpPr txBox="1">
            <a:spLocks noGrp="1"/>
          </p:cNvSpPr>
          <p:nvPr>
            <p:ph type="title"/>
          </p:nvPr>
        </p:nvSpPr>
        <p:spPr>
          <a:xfrm>
            <a:off x="3520089" y="535094"/>
            <a:ext cx="9537371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6000" b="1" dirty="0">
                <a:solidFill>
                  <a:srgbClr val="E97C36"/>
                </a:solidFill>
                <a:latin typeface="Berton Roman" panose="02000504080000020003" pitchFamily="2" charset="77"/>
              </a:rPr>
              <a:t>КОИ СМЕ НИЕ?</a:t>
            </a:r>
          </a:p>
        </p:txBody>
      </p:sp>
      <p:sp>
        <p:nvSpPr>
          <p:cNvPr id="128" name="Google Shape;128;g1485ea9f482_0_0"/>
          <p:cNvSpPr txBox="1">
            <a:spLocks noGrp="1"/>
          </p:cNvSpPr>
          <p:nvPr>
            <p:ph type="body" idx="1"/>
          </p:nvPr>
        </p:nvSpPr>
        <p:spPr>
          <a:xfrm>
            <a:off x="3572640" y="1989294"/>
            <a:ext cx="7126441" cy="148812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Ние сме се група професионалисти, които искаме да помогнем на българските деца да станат успешни и щастливи хора, развиващи се в България.</a:t>
            </a:r>
          </a:p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2000" b="1" dirty="0">
                <a:latin typeface="Arial" panose="020B0604020202020204" pitchFamily="34" charset="0"/>
                <a:cs typeface="Arial" panose="020B0604020202020204" pitchFamily="34" charset="0"/>
              </a:rPr>
              <a:t>От учени до служители с интересни истории.</a:t>
            </a:r>
            <a:endParaRPr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F429EA-CBC7-5249-92B0-FAA9475C7D27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001B4B"/>
          </a:solidFill>
          <a:ln>
            <a:solidFill>
              <a:srgbClr val="3A3D5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628D11B-16A9-1745-BE0D-53428EF3A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7FB03F-7834-564D-BCFC-0CD092F4D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0145" y="301625"/>
            <a:ext cx="1917938" cy="933566"/>
          </a:xfrm>
          <a:prstGeom prst="rect">
            <a:avLst/>
          </a:prstGeom>
        </p:spPr>
      </p:pic>
      <p:sp>
        <p:nvSpPr>
          <p:cNvPr id="162" name="Google Shape;162;g1485ea9f482_0_10"/>
          <p:cNvSpPr txBox="1">
            <a:spLocks noGrp="1"/>
          </p:cNvSpPr>
          <p:nvPr>
            <p:ph type="title"/>
          </p:nvPr>
        </p:nvSpPr>
        <p:spPr>
          <a:xfrm>
            <a:off x="838200" y="705679"/>
            <a:ext cx="10515600" cy="780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>
                <a:solidFill>
                  <a:srgbClr val="E97C36"/>
                </a:solidFill>
                <a:latin typeface="Berton Roman" panose="02000504080000020003" pitchFamily="2" charset="77"/>
              </a:rPr>
              <a:t>СПОДЕЛЕНИ</a:t>
            </a:r>
            <a:r>
              <a:rPr lang="bg-BG" b="1" dirty="0">
                <a:latin typeface="Berton Roman" panose="02000504080000020003" pitchFamily="2" charset="77"/>
              </a:rPr>
              <a:t> </a:t>
            </a:r>
            <a:r>
              <a:rPr lang="bg-BG" b="1" dirty="0">
                <a:solidFill>
                  <a:schemeClr val="bg1"/>
                </a:solidFill>
                <a:latin typeface="Berton Roman" panose="02000504080000020003" pitchFamily="2" charset="77"/>
              </a:rPr>
              <a:t>ИСТОРИИ</a:t>
            </a:r>
          </a:p>
        </p:txBody>
      </p:sp>
      <p:sp>
        <p:nvSpPr>
          <p:cNvPr id="163" name="Google Shape;163;g1485ea9f482_0_10"/>
          <p:cNvSpPr txBox="1">
            <a:spLocks noGrp="1"/>
          </p:cNvSpPr>
          <p:nvPr>
            <p:ph type="body" idx="1"/>
          </p:nvPr>
        </p:nvSpPr>
        <p:spPr>
          <a:xfrm>
            <a:off x="838200" y="1612357"/>
            <a:ext cx="10515600" cy="46037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ИЗБОРИТЕ, МЕЧТИТЕ и ПАРИТЕ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Христо </a:t>
            </a:r>
            <a:r>
              <a:rPr lang="bg-BG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Ишков</a:t>
            </a:r>
            <a:endParaRPr lang="bg-BG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Правилата на “ИГРАТА” (да откриеш лидера в теб) –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проф. </a:t>
            </a:r>
            <a:r>
              <a:rPr lang="ru-R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Евгени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Станимиров</a:t>
            </a:r>
            <a:endParaRPr lang="bg-BG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Моята история. Моите ТОП 4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за успех 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Живко Димитров</a:t>
            </a: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да бъдем успешни?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инж. Димитър Димитров </a:t>
            </a: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Лидерството - ЦЕЛ или ПЪТ?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Христо Ишков</a:t>
            </a: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да си вържем обувките? Уменията на 21 век.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Анелия Минчева</a:t>
            </a: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да управляваме времето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Боби Минкова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паника (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panic)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Иван Петров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Невидимото докосване. Вдъхновение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Анелия Минчева</a:t>
            </a:r>
          </a:p>
          <a:p>
            <a:pPr marL="342900">
              <a:lnSpc>
                <a:spcPct val="110000"/>
              </a:lnSpc>
              <a:buClr>
                <a:srgbClr val="E97C36"/>
              </a:buClr>
              <a:buSzPct val="120000"/>
            </a:pP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да презентираме като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bg-BG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СЕБЕ СИ?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Христо Ишков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CB29B2-E129-1D4E-B743-8FBB718F164F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E97C36"/>
          </a:solidFill>
          <a:ln>
            <a:solidFill>
              <a:srgbClr val="E97C36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CDB5CC-C659-334E-9023-ACC53DA174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4484" y="4822450"/>
            <a:ext cx="1503880" cy="17778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485ea9f482_0_0"/>
          <p:cNvSpPr txBox="1">
            <a:spLocks noGrp="1"/>
          </p:cNvSpPr>
          <p:nvPr>
            <p:ph type="title"/>
          </p:nvPr>
        </p:nvSpPr>
        <p:spPr>
          <a:xfrm>
            <a:off x="2170263" y="551513"/>
            <a:ext cx="9537371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6000" b="1" dirty="0">
                <a:solidFill>
                  <a:srgbClr val="E97C36"/>
                </a:solidFill>
                <a:latin typeface="Berton Roman" panose="02000504080000020003" pitchFamily="2" charset="77"/>
              </a:rPr>
              <a:t>КАКВО СЕ СЛУЧИ</a:t>
            </a:r>
            <a:r>
              <a:rPr lang="en-US" sz="6000" b="1" dirty="0">
                <a:solidFill>
                  <a:srgbClr val="E97C36"/>
                </a:solidFill>
                <a:latin typeface="Berton Roman" panose="02000504080000020003" pitchFamily="2" charset="77"/>
              </a:rPr>
              <a:t> </a:t>
            </a:r>
            <a:br>
              <a:rPr lang="bg-BG" sz="6000" b="1" dirty="0">
                <a:solidFill>
                  <a:srgbClr val="E97C36"/>
                </a:solidFill>
                <a:latin typeface="Berton Roman" panose="02000504080000020003" pitchFamily="2" charset="77"/>
              </a:rPr>
            </a:br>
            <a:r>
              <a:rPr lang="bg-BG" sz="6000" b="1" dirty="0">
                <a:solidFill>
                  <a:srgbClr val="E97C36"/>
                </a:solidFill>
                <a:latin typeface="Berton Roman" panose="02000504080000020003" pitchFamily="2" charset="77"/>
              </a:rPr>
              <a:t>през годината?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F429EA-CBC7-5249-92B0-FAA9475C7D27}"/>
              </a:ext>
            </a:extLst>
          </p:cNvPr>
          <p:cNvSpPr/>
          <p:nvPr/>
        </p:nvSpPr>
        <p:spPr>
          <a:xfrm rot="5400000">
            <a:off x="5702924" y="-100202"/>
            <a:ext cx="386669" cy="13529736"/>
          </a:xfrm>
          <a:custGeom>
            <a:avLst/>
            <a:gdLst>
              <a:gd name="connsiteX0" fmla="*/ 0 w 386669"/>
              <a:gd name="connsiteY0" fmla="*/ 0 h 13529736"/>
              <a:gd name="connsiteX1" fmla="*/ 386669 w 386669"/>
              <a:gd name="connsiteY1" fmla="*/ 0 h 13529736"/>
              <a:gd name="connsiteX2" fmla="*/ 386669 w 386669"/>
              <a:gd name="connsiteY2" fmla="*/ 588249 h 13529736"/>
              <a:gd name="connsiteX3" fmla="*/ 386669 w 386669"/>
              <a:gd name="connsiteY3" fmla="*/ 1176499 h 13529736"/>
              <a:gd name="connsiteX4" fmla="*/ 386669 w 386669"/>
              <a:gd name="connsiteY4" fmla="*/ 1900046 h 13529736"/>
              <a:gd name="connsiteX5" fmla="*/ 386669 w 386669"/>
              <a:gd name="connsiteY5" fmla="*/ 2758890 h 13529736"/>
              <a:gd name="connsiteX6" fmla="*/ 386669 w 386669"/>
              <a:gd name="connsiteY6" fmla="*/ 3482436 h 13529736"/>
              <a:gd name="connsiteX7" fmla="*/ 386669 w 386669"/>
              <a:gd name="connsiteY7" fmla="*/ 4341281 h 13529736"/>
              <a:gd name="connsiteX8" fmla="*/ 386669 w 386669"/>
              <a:gd name="connsiteY8" fmla="*/ 5064827 h 13529736"/>
              <a:gd name="connsiteX9" fmla="*/ 386669 w 386669"/>
              <a:gd name="connsiteY9" fmla="*/ 5382482 h 13529736"/>
              <a:gd name="connsiteX10" fmla="*/ 386669 w 386669"/>
              <a:gd name="connsiteY10" fmla="*/ 6106029 h 13529736"/>
              <a:gd name="connsiteX11" fmla="*/ 386669 w 386669"/>
              <a:gd name="connsiteY11" fmla="*/ 6558981 h 13529736"/>
              <a:gd name="connsiteX12" fmla="*/ 386669 w 386669"/>
              <a:gd name="connsiteY12" fmla="*/ 6876635 h 13529736"/>
              <a:gd name="connsiteX13" fmla="*/ 386669 w 386669"/>
              <a:gd name="connsiteY13" fmla="*/ 7058993 h 13529736"/>
              <a:gd name="connsiteX14" fmla="*/ 386669 w 386669"/>
              <a:gd name="connsiteY14" fmla="*/ 7376647 h 13529736"/>
              <a:gd name="connsiteX15" fmla="*/ 386669 w 386669"/>
              <a:gd name="connsiteY15" fmla="*/ 7694302 h 13529736"/>
              <a:gd name="connsiteX16" fmla="*/ 386669 w 386669"/>
              <a:gd name="connsiteY16" fmla="*/ 8282551 h 13529736"/>
              <a:gd name="connsiteX17" fmla="*/ 386669 w 386669"/>
              <a:gd name="connsiteY17" fmla="*/ 8870801 h 13529736"/>
              <a:gd name="connsiteX18" fmla="*/ 386669 w 386669"/>
              <a:gd name="connsiteY18" fmla="*/ 9323753 h 13529736"/>
              <a:gd name="connsiteX19" fmla="*/ 386669 w 386669"/>
              <a:gd name="connsiteY19" fmla="*/ 10182597 h 13529736"/>
              <a:gd name="connsiteX20" fmla="*/ 386669 w 386669"/>
              <a:gd name="connsiteY20" fmla="*/ 10500252 h 13529736"/>
              <a:gd name="connsiteX21" fmla="*/ 386669 w 386669"/>
              <a:gd name="connsiteY21" fmla="*/ 11359096 h 13529736"/>
              <a:gd name="connsiteX22" fmla="*/ 386669 w 386669"/>
              <a:gd name="connsiteY22" fmla="*/ 11676750 h 13529736"/>
              <a:gd name="connsiteX23" fmla="*/ 386669 w 386669"/>
              <a:gd name="connsiteY23" fmla="*/ 12400297 h 13529736"/>
              <a:gd name="connsiteX24" fmla="*/ 386669 w 386669"/>
              <a:gd name="connsiteY24" fmla="*/ 13529736 h 13529736"/>
              <a:gd name="connsiteX25" fmla="*/ 0 w 386669"/>
              <a:gd name="connsiteY25" fmla="*/ 13529736 h 13529736"/>
              <a:gd name="connsiteX26" fmla="*/ 0 w 386669"/>
              <a:gd name="connsiteY26" fmla="*/ 12806189 h 13529736"/>
              <a:gd name="connsiteX27" fmla="*/ 0 w 386669"/>
              <a:gd name="connsiteY27" fmla="*/ 12488535 h 13529736"/>
              <a:gd name="connsiteX28" fmla="*/ 0 w 386669"/>
              <a:gd name="connsiteY28" fmla="*/ 12035583 h 13529736"/>
              <a:gd name="connsiteX29" fmla="*/ 0 w 386669"/>
              <a:gd name="connsiteY29" fmla="*/ 11312036 h 13529736"/>
              <a:gd name="connsiteX30" fmla="*/ 0 w 386669"/>
              <a:gd name="connsiteY30" fmla="*/ 10994381 h 13529736"/>
              <a:gd name="connsiteX31" fmla="*/ 0 w 386669"/>
              <a:gd name="connsiteY31" fmla="*/ 10812024 h 13529736"/>
              <a:gd name="connsiteX32" fmla="*/ 0 w 386669"/>
              <a:gd name="connsiteY32" fmla="*/ 9953180 h 13529736"/>
              <a:gd name="connsiteX33" fmla="*/ 0 w 386669"/>
              <a:gd name="connsiteY33" fmla="*/ 9770822 h 13529736"/>
              <a:gd name="connsiteX34" fmla="*/ 0 w 386669"/>
              <a:gd name="connsiteY34" fmla="*/ 9182573 h 13529736"/>
              <a:gd name="connsiteX35" fmla="*/ 0 w 386669"/>
              <a:gd name="connsiteY35" fmla="*/ 9000216 h 13529736"/>
              <a:gd name="connsiteX36" fmla="*/ 0 w 386669"/>
              <a:gd name="connsiteY36" fmla="*/ 8276669 h 13529736"/>
              <a:gd name="connsiteX37" fmla="*/ 0 w 386669"/>
              <a:gd name="connsiteY37" fmla="*/ 7688420 h 13529736"/>
              <a:gd name="connsiteX38" fmla="*/ 0 w 386669"/>
              <a:gd name="connsiteY38" fmla="*/ 6964873 h 13529736"/>
              <a:gd name="connsiteX39" fmla="*/ 0 w 386669"/>
              <a:gd name="connsiteY39" fmla="*/ 6376623 h 13529736"/>
              <a:gd name="connsiteX40" fmla="*/ 0 w 386669"/>
              <a:gd name="connsiteY40" fmla="*/ 5653077 h 13529736"/>
              <a:gd name="connsiteX41" fmla="*/ 0 w 386669"/>
              <a:gd name="connsiteY41" fmla="*/ 4929530 h 13529736"/>
              <a:gd name="connsiteX42" fmla="*/ 0 w 386669"/>
              <a:gd name="connsiteY42" fmla="*/ 4070686 h 13529736"/>
              <a:gd name="connsiteX43" fmla="*/ 0 w 386669"/>
              <a:gd name="connsiteY43" fmla="*/ 3888328 h 13529736"/>
              <a:gd name="connsiteX44" fmla="*/ 0 w 386669"/>
              <a:gd name="connsiteY44" fmla="*/ 3705971 h 13529736"/>
              <a:gd name="connsiteX45" fmla="*/ 0 w 386669"/>
              <a:gd name="connsiteY45" fmla="*/ 2847127 h 13529736"/>
              <a:gd name="connsiteX46" fmla="*/ 0 w 386669"/>
              <a:gd name="connsiteY46" fmla="*/ 2394175 h 13529736"/>
              <a:gd name="connsiteX47" fmla="*/ 0 w 386669"/>
              <a:gd name="connsiteY47" fmla="*/ 1535331 h 13529736"/>
              <a:gd name="connsiteX48" fmla="*/ 0 w 386669"/>
              <a:gd name="connsiteY48" fmla="*/ 1082379 h 13529736"/>
              <a:gd name="connsiteX49" fmla="*/ 0 w 386669"/>
              <a:gd name="connsiteY49" fmla="*/ 0 h 135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669" h="13529736" fill="none" extrusionOk="0">
                <a:moveTo>
                  <a:pt x="0" y="0"/>
                </a:moveTo>
                <a:cubicBezTo>
                  <a:pt x="118171" y="-13277"/>
                  <a:pt x="228968" y="26163"/>
                  <a:pt x="386669" y="0"/>
                </a:cubicBezTo>
                <a:cubicBezTo>
                  <a:pt x="414134" y="287258"/>
                  <a:pt x="344907" y="403606"/>
                  <a:pt x="386669" y="588249"/>
                </a:cubicBezTo>
                <a:cubicBezTo>
                  <a:pt x="428431" y="772892"/>
                  <a:pt x="351072" y="928245"/>
                  <a:pt x="386669" y="1176499"/>
                </a:cubicBezTo>
                <a:cubicBezTo>
                  <a:pt x="422266" y="1424753"/>
                  <a:pt x="386093" y="1733284"/>
                  <a:pt x="386669" y="1900046"/>
                </a:cubicBezTo>
                <a:cubicBezTo>
                  <a:pt x="387245" y="2066808"/>
                  <a:pt x="351367" y="2370319"/>
                  <a:pt x="386669" y="2758890"/>
                </a:cubicBezTo>
                <a:cubicBezTo>
                  <a:pt x="421971" y="3147461"/>
                  <a:pt x="369286" y="3123753"/>
                  <a:pt x="386669" y="3482436"/>
                </a:cubicBezTo>
                <a:cubicBezTo>
                  <a:pt x="404052" y="3841119"/>
                  <a:pt x="364211" y="4029308"/>
                  <a:pt x="386669" y="4341281"/>
                </a:cubicBezTo>
                <a:cubicBezTo>
                  <a:pt x="409127" y="4653254"/>
                  <a:pt x="316583" y="4707454"/>
                  <a:pt x="386669" y="5064827"/>
                </a:cubicBezTo>
                <a:cubicBezTo>
                  <a:pt x="456755" y="5422200"/>
                  <a:pt x="363554" y="5274951"/>
                  <a:pt x="386669" y="5382482"/>
                </a:cubicBezTo>
                <a:cubicBezTo>
                  <a:pt x="409784" y="5490013"/>
                  <a:pt x="377318" y="5820932"/>
                  <a:pt x="386669" y="6106029"/>
                </a:cubicBezTo>
                <a:cubicBezTo>
                  <a:pt x="396020" y="6391126"/>
                  <a:pt x="386580" y="6465416"/>
                  <a:pt x="386669" y="6558981"/>
                </a:cubicBezTo>
                <a:cubicBezTo>
                  <a:pt x="386758" y="6652546"/>
                  <a:pt x="371122" y="6735430"/>
                  <a:pt x="386669" y="6876635"/>
                </a:cubicBezTo>
                <a:cubicBezTo>
                  <a:pt x="402216" y="7017840"/>
                  <a:pt x="380065" y="6973385"/>
                  <a:pt x="386669" y="7058993"/>
                </a:cubicBezTo>
                <a:cubicBezTo>
                  <a:pt x="393273" y="7144601"/>
                  <a:pt x="382978" y="7296738"/>
                  <a:pt x="386669" y="7376647"/>
                </a:cubicBezTo>
                <a:cubicBezTo>
                  <a:pt x="390360" y="7456556"/>
                  <a:pt x="349256" y="7611832"/>
                  <a:pt x="386669" y="7694302"/>
                </a:cubicBezTo>
                <a:cubicBezTo>
                  <a:pt x="424082" y="7776773"/>
                  <a:pt x="320845" y="8067445"/>
                  <a:pt x="386669" y="8282551"/>
                </a:cubicBezTo>
                <a:cubicBezTo>
                  <a:pt x="452493" y="8497657"/>
                  <a:pt x="317028" y="8722271"/>
                  <a:pt x="386669" y="8870801"/>
                </a:cubicBezTo>
                <a:cubicBezTo>
                  <a:pt x="456310" y="9019331"/>
                  <a:pt x="334774" y="9221057"/>
                  <a:pt x="386669" y="9323753"/>
                </a:cubicBezTo>
                <a:cubicBezTo>
                  <a:pt x="438564" y="9426449"/>
                  <a:pt x="333161" y="9917431"/>
                  <a:pt x="386669" y="10182597"/>
                </a:cubicBezTo>
                <a:cubicBezTo>
                  <a:pt x="440177" y="10447763"/>
                  <a:pt x="367780" y="10408384"/>
                  <a:pt x="386669" y="10500252"/>
                </a:cubicBezTo>
                <a:cubicBezTo>
                  <a:pt x="405558" y="10592120"/>
                  <a:pt x="363901" y="11020617"/>
                  <a:pt x="386669" y="11359096"/>
                </a:cubicBezTo>
                <a:cubicBezTo>
                  <a:pt x="409437" y="11697575"/>
                  <a:pt x="372943" y="11527563"/>
                  <a:pt x="386669" y="11676750"/>
                </a:cubicBezTo>
                <a:cubicBezTo>
                  <a:pt x="400395" y="11825937"/>
                  <a:pt x="376667" y="12242971"/>
                  <a:pt x="386669" y="12400297"/>
                </a:cubicBezTo>
                <a:cubicBezTo>
                  <a:pt x="396671" y="12557623"/>
                  <a:pt x="295970" y="13008296"/>
                  <a:pt x="386669" y="13529736"/>
                </a:cubicBezTo>
                <a:cubicBezTo>
                  <a:pt x="286192" y="13532981"/>
                  <a:pt x="106415" y="13498865"/>
                  <a:pt x="0" y="13529736"/>
                </a:cubicBezTo>
                <a:cubicBezTo>
                  <a:pt x="-7594" y="13268898"/>
                  <a:pt x="15832" y="13111072"/>
                  <a:pt x="0" y="12806189"/>
                </a:cubicBezTo>
                <a:cubicBezTo>
                  <a:pt x="-15832" y="12501306"/>
                  <a:pt x="33300" y="12639405"/>
                  <a:pt x="0" y="12488535"/>
                </a:cubicBezTo>
                <a:cubicBezTo>
                  <a:pt x="-33300" y="12337665"/>
                  <a:pt x="38217" y="12208479"/>
                  <a:pt x="0" y="12035583"/>
                </a:cubicBezTo>
                <a:cubicBezTo>
                  <a:pt x="-38217" y="11862687"/>
                  <a:pt x="18340" y="11608290"/>
                  <a:pt x="0" y="11312036"/>
                </a:cubicBezTo>
                <a:cubicBezTo>
                  <a:pt x="-18340" y="11015782"/>
                  <a:pt x="27199" y="11090325"/>
                  <a:pt x="0" y="10994381"/>
                </a:cubicBezTo>
                <a:cubicBezTo>
                  <a:pt x="-27199" y="10898438"/>
                  <a:pt x="17670" y="10876614"/>
                  <a:pt x="0" y="10812024"/>
                </a:cubicBezTo>
                <a:cubicBezTo>
                  <a:pt x="-17670" y="10747434"/>
                  <a:pt x="82601" y="10273002"/>
                  <a:pt x="0" y="9953180"/>
                </a:cubicBezTo>
                <a:cubicBezTo>
                  <a:pt x="-82601" y="9633358"/>
                  <a:pt x="19012" y="9833163"/>
                  <a:pt x="0" y="9770822"/>
                </a:cubicBezTo>
                <a:cubicBezTo>
                  <a:pt x="-19012" y="9708481"/>
                  <a:pt x="58399" y="9394823"/>
                  <a:pt x="0" y="9182573"/>
                </a:cubicBezTo>
                <a:cubicBezTo>
                  <a:pt x="-58399" y="8970323"/>
                  <a:pt x="4714" y="9065276"/>
                  <a:pt x="0" y="9000216"/>
                </a:cubicBezTo>
                <a:cubicBezTo>
                  <a:pt x="-4714" y="8935156"/>
                  <a:pt x="48383" y="8549786"/>
                  <a:pt x="0" y="8276669"/>
                </a:cubicBezTo>
                <a:cubicBezTo>
                  <a:pt x="-48383" y="8003552"/>
                  <a:pt x="58870" y="7927348"/>
                  <a:pt x="0" y="7688420"/>
                </a:cubicBezTo>
                <a:cubicBezTo>
                  <a:pt x="-58870" y="7449492"/>
                  <a:pt x="771" y="7159484"/>
                  <a:pt x="0" y="6964873"/>
                </a:cubicBezTo>
                <a:cubicBezTo>
                  <a:pt x="-771" y="6770262"/>
                  <a:pt x="9511" y="6597492"/>
                  <a:pt x="0" y="6376623"/>
                </a:cubicBezTo>
                <a:cubicBezTo>
                  <a:pt x="-9511" y="6155754"/>
                  <a:pt x="32306" y="5887228"/>
                  <a:pt x="0" y="5653077"/>
                </a:cubicBezTo>
                <a:cubicBezTo>
                  <a:pt x="-32306" y="5418926"/>
                  <a:pt x="25746" y="5217568"/>
                  <a:pt x="0" y="4929530"/>
                </a:cubicBezTo>
                <a:cubicBezTo>
                  <a:pt x="-25746" y="4641492"/>
                  <a:pt x="98922" y="4274430"/>
                  <a:pt x="0" y="4070686"/>
                </a:cubicBezTo>
                <a:cubicBezTo>
                  <a:pt x="-98922" y="3866942"/>
                  <a:pt x="9920" y="3954423"/>
                  <a:pt x="0" y="3888328"/>
                </a:cubicBezTo>
                <a:cubicBezTo>
                  <a:pt x="-9920" y="3822233"/>
                  <a:pt x="15204" y="3760312"/>
                  <a:pt x="0" y="3705971"/>
                </a:cubicBezTo>
                <a:cubicBezTo>
                  <a:pt x="-15204" y="3651630"/>
                  <a:pt x="47191" y="3065140"/>
                  <a:pt x="0" y="2847127"/>
                </a:cubicBezTo>
                <a:cubicBezTo>
                  <a:pt x="-47191" y="2629114"/>
                  <a:pt x="7074" y="2596638"/>
                  <a:pt x="0" y="2394175"/>
                </a:cubicBezTo>
                <a:cubicBezTo>
                  <a:pt x="-7074" y="2191712"/>
                  <a:pt x="14356" y="1958465"/>
                  <a:pt x="0" y="1535331"/>
                </a:cubicBezTo>
                <a:cubicBezTo>
                  <a:pt x="-14356" y="1112197"/>
                  <a:pt x="12466" y="1224719"/>
                  <a:pt x="0" y="1082379"/>
                </a:cubicBezTo>
                <a:cubicBezTo>
                  <a:pt x="-12466" y="940039"/>
                  <a:pt x="41953" y="411184"/>
                  <a:pt x="0" y="0"/>
                </a:cubicBezTo>
                <a:close/>
              </a:path>
              <a:path w="386669" h="13529736" stroke="0" extrusionOk="0">
                <a:moveTo>
                  <a:pt x="0" y="0"/>
                </a:moveTo>
                <a:cubicBezTo>
                  <a:pt x="111694" y="-537"/>
                  <a:pt x="199630" y="17414"/>
                  <a:pt x="386669" y="0"/>
                </a:cubicBezTo>
                <a:cubicBezTo>
                  <a:pt x="406538" y="38500"/>
                  <a:pt x="375927" y="122247"/>
                  <a:pt x="386669" y="182357"/>
                </a:cubicBezTo>
                <a:cubicBezTo>
                  <a:pt x="397411" y="242467"/>
                  <a:pt x="347298" y="760922"/>
                  <a:pt x="386669" y="1041201"/>
                </a:cubicBezTo>
                <a:cubicBezTo>
                  <a:pt x="426040" y="1321480"/>
                  <a:pt x="375859" y="1363998"/>
                  <a:pt x="386669" y="1629451"/>
                </a:cubicBezTo>
                <a:cubicBezTo>
                  <a:pt x="397479" y="1894904"/>
                  <a:pt x="365280" y="1823865"/>
                  <a:pt x="386669" y="1947105"/>
                </a:cubicBezTo>
                <a:cubicBezTo>
                  <a:pt x="408058" y="2070345"/>
                  <a:pt x="384979" y="2170388"/>
                  <a:pt x="386669" y="2264760"/>
                </a:cubicBezTo>
                <a:cubicBezTo>
                  <a:pt x="388359" y="2359132"/>
                  <a:pt x="340780" y="2702752"/>
                  <a:pt x="386669" y="2853010"/>
                </a:cubicBezTo>
                <a:cubicBezTo>
                  <a:pt x="432558" y="3003268"/>
                  <a:pt x="354128" y="3196393"/>
                  <a:pt x="386669" y="3441259"/>
                </a:cubicBezTo>
                <a:cubicBezTo>
                  <a:pt x="419210" y="3686125"/>
                  <a:pt x="359386" y="3601736"/>
                  <a:pt x="386669" y="3758914"/>
                </a:cubicBezTo>
                <a:cubicBezTo>
                  <a:pt x="413952" y="3916093"/>
                  <a:pt x="365811" y="3931694"/>
                  <a:pt x="386669" y="4076568"/>
                </a:cubicBezTo>
                <a:cubicBezTo>
                  <a:pt x="407527" y="4221442"/>
                  <a:pt x="341558" y="4515439"/>
                  <a:pt x="386669" y="4664818"/>
                </a:cubicBezTo>
                <a:cubicBezTo>
                  <a:pt x="431780" y="4814197"/>
                  <a:pt x="354322" y="5176400"/>
                  <a:pt x="386669" y="5388364"/>
                </a:cubicBezTo>
                <a:cubicBezTo>
                  <a:pt x="419016" y="5600328"/>
                  <a:pt x="383500" y="5494821"/>
                  <a:pt x="386669" y="5570722"/>
                </a:cubicBezTo>
                <a:cubicBezTo>
                  <a:pt x="389838" y="5646623"/>
                  <a:pt x="372310" y="5924378"/>
                  <a:pt x="386669" y="6158971"/>
                </a:cubicBezTo>
                <a:cubicBezTo>
                  <a:pt x="401028" y="6393564"/>
                  <a:pt x="324022" y="6513557"/>
                  <a:pt x="386669" y="6747221"/>
                </a:cubicBezTo>
                <a:cubicBezTo>
                  <a:pt x="449316" y="6980885"/>
                  <a:pt x="357535" y="7147456"/>
                  <a:pt x="386669" y="7335470"/>
                </a:cubicBezTo>
                <a:cubicBezTo>
                  <a:pt x="415803" y="7523484"/>
                  <a:pt x="332265" y="7735892"/>
                  <a:pt x="386669" y="8059017"/>
                </a:cubicBezTo>
                <a:cubicBezTo>
                  <a:pt x="441073" y="8382142"/>
                  <a:pt x="385439" y="8490572"/>
                  <a:pt x="386669" y="8782563"/>
                </a:cubicBezTo>
                <a:cubicBezTo>
                  <a:pt x="387899" y="9074554"/>
                  <a:pt x="384361" y="9239519"/>
                  <a:pt x="386669" y="9506110"/>
                </a:cubicBezTo>
                <a:cubicBezTo>
                  <a:pt x="388977" y="9772701"/>
                  <a:pt x="374334" y="9625778"/>
                  <a:pt x="386669" y="9688467"/>
                </a:cubicBezTo>
                <a:cubicBezTo>
                  <a:pt x="399004" y="9751156"/>
                  <a:pt x="384545" y="9915003"/>
                  <a:pt x="386669" y="10006122"/>
                </a:cubicBezTo>
                <a:cubicBezTo>
                  <a:pt x="388793" y="10097242"/>
                  <a:pt x="370121" y="10550826"/>
                  <a:pt x="386669" y="10729669"/>
                </a:cubicBezTo>
                <a:cubicBezTo>
                  <a:pt x="403217" y="10908512"/>
                  <a:pt x="332980" y="11080282"/>
                  <a:pt x="386669" y="11182621"/>
                </a:cubicBezTo>
                <a:cubicBezTo>
                  <a:pt x="440358" y="11284960"/>
                  <a:pt x="357379" y="11429074"/>
                  <a:pt x="386669" y="11500276"/>
                </a:cubicBezTo>
                <a:cubicBezTo>
                  <a:pt x="415959" y="11571478"/>
                  <a:pt x="336198" y="12016330"/>
                  <a:pt x="386669" y="12223822"/>
                </a:cubicBezTo>
                <a:cubicBezTo>
                  <a:pt x="437140" y="12431314"/>
                  <a:pt x="363815" y="12554183"/>
                  <a:pt x="386669" y="12812072"/>
                </a:cubicBezTo>
                <a:cubicBezTo>
                  <a:pt x="409523" y="13069961"/>
                  <a:pt x="349230" y="13332970"/>
                  <a:pt x="386669" y="13529736"/>
                </a:cubicBezTo>
                <a:cubicBezTo>
                  <a:pt x="210814" y="13566275"/>
                  <a:pt x="150946" y="13483700"/>
                  <a:pt x="0" y="13529736"/>
                </a:cubicBezTo>
                <a:cubicBezTo>
                  <a:pt x="-13465" y="13251189"/>
                  <a:pt x="63016" y="13103398"/>
                  <a:pt x="0" y="12806189"/>
                </a:cubicBezTo>
                <a:cubicBezTo>
                  <a:pt x="-63016" y="12508980"/>
                  <a:pt x="27241" y="12479769"/>
                  <a:pt x="0" y="12353237"/>
                </a:cubicBezTo>
                <a:cubicBezTo>
                  <a:pt x="-27241" y="12226705"/>
                  <a:pt x="11646" y="12220645"/>
                  <a:pt x="0" y="12170880"/>
                </a:cubicBezTo>
                <a:cubicBezTo>
                  <a:pt x="-11646" y="12121115"/>
                  <a:pt x="41646" y="11757653"/>
                  <a:pt x="0" y="11447333"/>
                </a:cubicBezTo>
                <a:cubicBezTo>
                  <a:pt x="-41646" y="11137013"/>
                  <a:pt x="18882" y="11219147"/>
                  <a:pt x="0" y="11129678"/>
                </a:cubicBezTo>
                <a:cubicBezTo>
                  <a:pt x="-18882" y="11040209"/>
                  <a:pt x="73733" y="10601454"/>
                  <a:pt x="0" y="10406132"/>
                </a:cubicBezTo>
                <a:cubicBezTo>
                  <a:pt x="-73733" y="10210810"/>
                  <a:pt x="72780" y="9855741"/>
                  <a:pt x="0" y="9547288"/>
                </a:cubicBezTo>
                <a:cubicBezTo>
                  <a:pt x="-72780" y="9238835"/>
                  <a:pt x="22859" y="9185660"/>
                  <a:pt x="0" y="9094336"/>
                </a:cubicBezTo>
                <a:cubicBezTo>
                  <a:pt x="-22859" y="9003012"/>
                  <a:pt x="11" y="8540544"/>
                  <a:pt x="0" y="8235491"/>
                </a:cubicBezTo>
                <a:cubicBezTo>
                  <a:pt x="-11" y="7930438"/>
                  <a:pt x="839" y="7992761"/>
                  <a:pt x="0" y="7917837"/>
                </a:cubicBezTo>
                <a:cubicBezTo>
                  <a:pt x="-839" y="7842913"/>
                  <a:pt x="1304" y="7773654"/>
                  <a:pt x="0" y="7735479"/>
                </a:cubicBezTo>
                <a:cubicBezTo>
                  <a:pt x="-1304" y="7697304"/>
                  <a:pt x="16706" y="7609013"/>
                  <a:pt x="0" y="7553122"/>
                </a:cubicBezTo>
                <a:cubicBezTo>
                  <a:pt x="-16706" y="7497231"/>
                  <a:pt x="25657" y="7007873"/>
                  <a:pt x="0" y="6829575"/>
                </a:cubicBezTo>
                <a:cubicBezTo>
                  <a:pt x="-25657" y="6651277"/>
                  <a:pt x="20771" y="6733988"/>
                  <a:pt x="0" y="6647218"/>
                </a:cubicBezTo>
                <a:cubicBezTo>
                  <a:pt x="-20771" y="6560448"/>
                  <a:pt x="44330" y="6246284"/>
                  <a:pt x="0" y="6058969"/>
                </a:cubicBezTo>
                <a:cubicBezTo>
                  <a:pt x="-44330" y="5871654"/>
                  <a:pt x="18392" y="5818100"/>
                  <a:pt x="0" y="5741314"/>
                </a:cubicBezTo>
                <a:cubicBezTo>
                  <a:pt x="-18392" y="5664528"/>
                  <a:pt x="6447" y="5335232"/>
                  <a:pt x="0" y="5153065"/>
                </a:cubicBezTo>
                <a:cubicBezTo>
                  <a:pt x="-6447" y="4970898"/>
                  <a:pt x="4185" y="4703294"/>
                  <a:pt x="0" y="4564815"/>
                </a:cubicBezTo>
                <a:cubicBezTo>
                  <a:pt x="-4185" y="4426336"/>
                  <a:pt x="37416" y="4188114"/>
                  <a:pt x="0" y="3976566"/>
                </a:cubicBezTo>
                <a:cubicBezTo>
                  <a:pt x="-37416" y="3765018"/>
                  <a:pt x="11468" y="3634591"/>
                  <a:pt x="0" y="3388316"/>
                </a:cubicBezTo>
                <a:cubicBezTo>
                  <a:pt x="-11468" y="3142041"/>
                  <a:pt x="36121" y="3090049"/>
                  <a:pt x="0" y="2935364"/>
                </a:cubicBezTo>
                <a:cubicBezTo>
                  <a:pt x="-36121" y="2780679"/>
                  <a:pt x="24972" y="2519943"/>
                  <a:pt x="0" y="2211818"/>
                </a:cubicBezTo>
                <a:cubicBezTo>
                  <a:pt x="-24972" y="1903693"/>
                  <a:pt x="56878" y="1771885"/>
                  <a:pt x="0" y="1623568"/>
                </a:cubicBezTo>
                <a:cubicBezTo>
                  <a:pt x="-56878" y="1475251"/>
                  <a:pt x="23198" y="1099803"/>
                  <a:pt x="0" y="764724"/>
                </a:cubicBezTo>
                <a:cubicBezTo>
                  <a:pt x="-23198" y="429645"/>
                  <a:pt x="25178" y="337267"/>
                  <a:pt x="0" y="0"/>
                </a:cubicBezTo>
                <a:close/>
              </a:path>
            </a:pathLst>
          </a:custGeom>
          <a:solidFill>
            <a:srgbClr val="001B4B"/>
          </a:solidFill>
          <a:ln>
            <a:solidFill>
              <a:srgbClr val="3A3D5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AEBC330-4B7C-621E-BE4B-4F287D9AC7F0}"/>
              </a:ext>
            </a:extLst>
          </p:cNvPr>
          <p:cNvGrpSpPr/>
          <p:nvPr/>
        </p:nvGrpSpPr>
        <p:grpSpPr>
          <a:xfrm>
            <a:off x="549262" y="1762181"/>
            <a:ext cx="2021138" cy="3188599"/>
            <a:chOff x="549262" y="1762181"/>
            <a:chExt cx="2021138" cy="318859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4BCD65D-0C94-7CE0-7347-3D4DAB6C9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262" y="1762181"/>
              <a:ext cx="1685138" cy="1685138"/>
            </a:xfrm>
            <a:prstGeom prst="rect">
              <a:avLst/>
            </a:prstGeom>
            <a:ln>
              <a:noFill/>
            </a:ln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BC06ACC-F92C-D0C5-E1FB-2FA38BBECFAE}"/>
                </a:ext>
              </a:extLst>
            </p:cNvPr>
            <p:cNvSpPr txBox="1"/>
            <p:nvPr/>
          </p:nvSpPr>
          <p:spPr>
            <a:xfrm>
              <a:off x="549262" y="3504230"/>
              <a:ext cx="20211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4000" b="1" i="0" u="none" strike="noStrike" dirty="0">
                  <a:solidFill>
                    <a:srgbClr val="E97C36"/>
                  </a:solidFill>
                  <a:effectLst/>
                  <a:latin typeface="Arial" panose="020B0604020202020204" pitchFamily="34" charset="0"/>
                </a:rPr>
                <a:t>15</a:t>
              </a:r>
              <a:endParaRPr lang="bg-BG" sz="4000" b="0" dirty="0">
                <a:solidFill>
                  <a:srgbClr val="E97C36"/>
                </a:solidFill>
                <a:effectLst/>
              </a:endParaRPr>
            </a:p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bg-BG" sz="2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УЧИЛИЩА</a:t>
              </a:r>
              <a:endParaRPr lang="bg-BG" sz="2000" b="0" dirty="0">
                <a:solidFill>
                  <a:srgbClr val="E97C36"/>
                </a:solidFill>
                <a:effectLst/>
              </a:endParaRPr>
            </a:p>
            <a:p>
              <a:br>
                <a:rPr lang="bg-BG" dirty="0">
                  <a:solidFill>
                    <a:srgbClr val="E97C36"/>
                  </a:solidFill>
                </a:rPr>
              </a:br>
              <a:endParaRPr lang="en-US" dirty="0">
                <a:solidFill>
                  <a:srgbClr val="E97C36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7CCCD0D-1979-0AE0-D5A4-3C077668F46B}"/>
              </a:ext>
            </a:extLst>
          </p:cNvPr>
          <p:cNvGrpSpPr/>
          <p:nvPr/>
        </p:nvGrpSpPr>
        <p:grpSpPr>
          <a:xfrm>
            <a:off x="3386587" y="1900571"/>
            <a:ext cx="1560476" cy="3040595"/>
            <a:chOff x="3386587" y="1900571"/>
            <a:chExt cx="1560476" cy="304059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B23BFB7-43D7-6523-6D0A-7F5C39DEC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6587" y="1900571"/>
              <a:ext cx="1487207" cy="148720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CA1D1D9-3B85-BCDE-0DAD-AC4AD85D54BE}"/>
                </a:ext>
              </a:extLst>
            </p:cNvPr>
            <p:cNvSpPr txBox="1"/>
            <p:nvPr/>
          </p:nvSpPr>
          <p:spPr>
            <a:xfrm>
              <a:off x="3386587" y="3494616"/>
              <a:ext cx="156047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4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75</a:t>
              </a:r>
              <a:endParaRPr lang="bg-BG" sz="4000" b="0" dirty="0">
                <a:solidFill>
                  <a:srgbClr val="E97C36"/>
                </a:solidFill>
                <a:effectLst/>
              </a:endParaRPr>
            </a:p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bg-BG" sz="2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ЛЕКЦИИ</a:t>
              </a:r>
              <a:endParaRPr lang="bg-BG" sz="2000" b="0" dirty="0">
                <a:solidFill>
                  <a:srgbClr val="E97C36"/>
                </a:solidFill>
                <a:effectLst/>
              </a:endParaRPr>
            </a:p>
            <a:p>
              <a:br>
                <a:rPr lang="bg-BG" dirty="0">
                  <a:solidFill>
                    <a:srgbClr val="E97C36"/>
                  </a:solidFill>
                </a:rPr>
              </a:br>
              <a:endParaRPr lang="en-US" dirty="0">
                <a:solidFill>
                  <a:srgbClr val="E97C36"/>
                </a:solidFill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F9B596F7-5A84-BA18-5750-174A5EFE7408}"/>
              </a:ext>
            </a:extLst>
          </p:cNvPr>
          <p:cNvGrpSpPr/>
          <p:nvPr/>
        </p:nvGrpSpPr>
        <p:grpSpPr>
          <a:xfrm>
            <a:off x="5993581" y="1833477"/>
            <a:ext cx="1685139" cy="3117301"/>
            <a:chOff x="5993581" y="1833477"/>
            <a:chExt cx="1685139" cy="311730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3DC909D-EB9E-0688-DDC2-D426E00A9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93581" y="1833477"/>
              <a:ext cx="1685139" cy="168513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9E09B2F-EB28-8D72-7C3F-C2BD65C01021}"/>
                </a:ext>
              </a:extLst>
            </p:cNvPr>
            <p:cNvSpPr txBox="1"/>
            <p:nvPr/>
          </p:nvSpPr>
          <p:spPr>
            <a:xfrm>
              <a:off x="6042724" y="3504228"/>
              <a:ext cx="158685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bg-BG" sz="4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22</a:t>
              </a:r>
              <a:r>
                <a:rPr lang="en-US" sz="4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9</a:t>
              </a:r>
              <a:r>
                <a:rPr lang="bg-BG" sz="4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2</a:t>
              </a:r>
              <a:endParaRPr lang="bg-BG" sz="4000" b="0" dirty="0">
                <a:solidFill>
                  <a:srgbClr val="E97C36"/>
                </a:solidFill>
                <a:effectLst/>
              </a:endParaRPr>
            </a:p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bg-BG" sz="2000" b="1" dirty="0">
                  <a:solidFill>
                    <a:srgbClr val="E97C36"/>
                  </a:solidFill>
                  <a:latin typeface="Arial" panose="020B0604020202020204" pitchFamily="34" charset="0"/>
                </a:rPr>
                <a:t>УЧЕНИЦИ</a:t>
              </a:r>
              <a:endParaRPr lang="bg-BG" sz="2000" b="0" dirty="0">
                <a:solidFill>
                  <a:srgbClr val="E97C36"/>
                </a:solidFill>
                <a:effectLst/>
              </a:endParaRPr>
            </a:p>
            <a:p>
              <a:br>
                <a:rPr lang="bg-BG" dirty="0">
                  <a:solidFill>
                    <a:srgbClr val="E97C36"/>
                  </a:solidFill>
                </a:rPr>
              </a:br>
              <a:endParaRPr lang="en-US" dirty="0">
                <a:solidFill>
                  <a:srgbClr val="E97C36"/>
                </a:solidFill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C1C6694-E6E9-AB8C-3945-F993FA97872E}"/>
              </a:ext>
            </a:extLst>
          </p:cNvPr>
          <p:cNvGrpSpPr/>
          <p:nvPr/>
        </p:nvGrpSpPr>
        <p:grpSpPr>
          <a:xfrm>
            <a:off x="8954152" y="2686201"/>
            <a:ext cx="1569583" cy="2959723"/>
            <a:chOff x="8954152" y="2686201"/>
            <a:chExt cx="1569583" cy="295972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AA37F49-4BD4-881E-5BA2-008EA47B8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54152" y="2686201"/>
              <a:ext cx="1413939" cy="1413939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23049E2-820A-74C4-8375-93F928937907}"/>
                </a:ext>
              </a:extLst>
            </p:cNvPr>
            <p:cNvSpPr txBox="1"/>
            <p:nvPr/>
          </p:nvSpPr>
          <p:spPr>
            <a:xfrm>
              <a:off x="9109797" y="4199374"/>
              <a:ext cx="14139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40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9,54</a:t>
              </a:r>
              <a:endParaRPr lang="bg-BG" sz="4000" b="0" dirty="0">
                <a:solidFill>
                  <a:srgbClr val="00B050"/>
                </a:solidFill>
                <a:effectLst/>
              </a:endParaRPr>
            </a:p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bg-BG" sz="2000" b="1" dirty="0">
                  <a:solidFill>
                    <a:srgbClr val="00B050"/>
                  </a:solidFill>
                  <a:effectLst/>
                  <a:latin typeface="Arial" panose="020B0604020202020204" pitchFamily="34" charset="0"/>
                </a:rPr>
                <a:t>ОЦЕНКА</a:t>
              </a:r>
              <a:endParaRPr lang="bg-BG" sz="2000" b="0" dirty="0">
                <a:solidFill>
                  <a:srgbClr val="00B050"/>
                </a:solidFill>
                <a:effectLst/>
              </a:endParaRPr>
            </a:p>
            <a:p>
              <a:br>
                <a:rPr lang="bg-BG" dirty="0">
                  <a:solidFill>
                    <a:srgbClr val="00B050"/>
                  </a:solidFill>
                </a:rPr>
              </a:br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81C281-1281-E6C4-9B88-019AE22A5C0D}"/>
              </a:ext>
            </a:extLst>
          </p:cNvPr>
          <p:cNvSpPr txBox="1"/>
          <p:nvPr/>
        </p:nvSpPr>
        <p:spPr>
          <a:xfrm>
            <a:off x="549262" y="4659532"/>
            <a:ext cx="20211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4000" b="1" i="0" u="none" strike="noStrike" dirty="0">
                <a:solidFill>
                  <a:srgbClr val="E97C36"/>
                </a:solidFill>
                <a:effectLst/>
                <a:latin typeface="Arial" panose="020B0604020202020204" pitchFamily="34" charset="0"/>
              </a:rPr>
              <a:t>4</a:t>
            </a:r>
            <a:endParaRPr lang="bg-BG" sz="4000" b="0" dirty="0">
              <a:solidFill>
                <a:srgbClr val="E97C36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bg-BG" sz="2000" b="1" dirty="0">
                <a:solidFill>
                  <a:srgbClr val="E97C36"/>
                </a:solidFill>
                <a:latin typeface="Arial" panose="020B0604020202020204" pitchFamily="34" charset="0"/>
              </a:rPr>
              <a:t>УЧИЛИЩА</a:t>
            </a:r>
            <a:endParaRPr lang="bg-BG" sz="2000" b="0" dirty="0">
              <a:solidFill>
                <a:srgbClr val="E97C36"/>
              </a:solidFill>
              <a:effectLst/>
            </a:endParaRPr>
          </a:p>
          <a:p>
            <a:br>
              <a:rPr lang="bg-BG" dirty="0">
                <a:solidFill>
                  <a:srgbClr val="E97C36"/>
                </a:solidFill>
              </a:rPr>
            </a:br>
            <a:endParaRPr lang="en-US" dirty="0">
              <a:solidFill>
                <a:srgbClr val="E97C36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DC4D0C-DEBE-6DB4-FE24-901E3881ADA4}"/>
              </a:ext>
            </a:extLst>
          </p:cNvPr>
          <p:cNvSpPr txBox="1"/>
          <p:nvPr/>
        </p:nvSpPr>
        <p:spPr>
          <a:xfrm>
            <a:off x="3293650" y="4659532"/>
            <a:ext cx="17463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bg-BG" sz="4000" b="1" dirty="0">
                <a:solidFill>
                  <a:srgbClr val="E97C36"/>
                </a:solidFill>
                <a:latin typeface="Arial" panose="020B0604020202020204" pitchFamily="34" charset="0"/>
              </a:rPr>
              <a:t>4</a:t>
            </a:r>
            <a:endParaRPr lang="bg-BG" sz="4000" b="0" dirty="0">
              <a:solidFill>
                <a:srgbClr val="E97C36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bg-BG" sz="2000" b="1" dirty="0">
                <a:solidFill>
                  <a:srgbClr val="E97C36"/>
                </a:solidFill>
                <a:latin typeface="Arial" panose="020B0604020202020204" pitchFamily="34" charset="0"/>
              </a:rPr>
              <a:t>СЕМИНАРА</a:t>
            </a:r>
            <a:endParaRPr lang="bg-BG" sz="2000" b="0" dirty="0">
              <a:solidFill>
                <a:srgbClr val="E97C36"/>
              </a:solidFill>
              <a:effectLst/>
            </a:endParaRPr>
          </a:p>
          <a:p>
            <a:br>
              <a:rPr lang="bg-BG" dirty="0">
                <a:solidFill>
                  <a:srgbClr val="E97C36"/>
                </a:solidFill>
              </a:rPr>
            </a:br>
            <a:endParaRPr lang="en-US" dirty="0">
              <a:solidFill>
                <a:srgbClr val="E97C36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D9B9FB-B7E5-12E9-2CDC-F5460595B023}"/>
              </a:ext>
            </a:extLst>
          </p:cNvPr>
          <p:cNvSpPr txBox="1"/>
          <p:nvPr/>
        </p:nvSpPr>
        <p:spPr>
          <a:xfrm>
            <a:off x="6096000" y="4662148"/>
            <a:ext cx="15868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bg-BG" sz="4000" b="1" dirty="0">
                <a:solidFill>
                  <a:srgbClr val="E97C36"/>
                </a:solidFill>
                <a:latin typeface="Arial" panose="020B0604020202020204" pitchFamily="34" charset="0"/>
              </a:rPr>
              <a:t>240</a:t>
            </a:r>
            <a:endParaRPr lang="bg-BG" sz="4000" b="0" dirty="0">
              <a:solidFill>
                <a:srgbClr val="E97C36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bg-BG" sz="2000" b="1" dirty="0">
                <a:solidFill>
                  <a:srgbClr val="E97C36"/>
                </a:solidFill>
                <a:latin typeface="Arial" panose="020B0604020202020204" pitchFamily="34" charset="0"/>
              </a:rPr>
              <a:t>УЧИТЕЛИ</a:t>
            </a:r>
            <a:endParaRPr lang="bg-BG" sz="2000" b="0" dirty="0">
              <a:solidFill>
                <a:srgbClr val="E97C36"/>
              </a:solidFill>
              <a:effectLst/>
            </a:endParaRPr>
          </a:p>
          <a:p>
            <a:br>
              <a:rPr lang="bg-BG" dirty="0">
                <a:solidFill>
                  <a:srgbClr val="E97C36"/>
                </a:solidFill>
              </a:rPr>
            </a:br>
            <a:endParaRPr lang="en-US" dirty="0">
              <a:solidFill>
                <a:srgbClr val="E97C36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F9508E2-D886-62F3-3414-02796DC524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284" y="140096"/>
            <a:ext cx="1904979" cy="93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9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Silvia template">
  <a:themeElements>
    <a:clrScheme name="Custom 347">
      <a:dk1>
        <a:srgbClr val="222222"/>
      </a:dk1>
      <a:lt1>
        <a:srgbClr val="FFFFFF"/>
      </a:lt1>
      <a:dk2>
        <a:srgbClr val="111111"/>
      </a:dk2>
      <a:lt2>
        <a:srgbClr val="E7E4DF"/>
      </a:lt2>
      <a:accent1>
        <a:srgbClr val="F20122"/>
      </a:accent1>
      <a:accent2>
        <a:srgbClr val="CA0000"/>
      </a:accent2>
      <a:accent3>
        <a:srgbClr val="FF6A00"/>
      </a:accent3>
      <a:accent4>
        <a:srgbClr val="FF9F00"/>
      </a:accent4>
      <a:accent5>
        <a:srgbClr val="999999"/>
      </a:accent5>
      <a:accent6>
        <a:srgbClr val="D9D9D9"/>
      </a:accent6>
      <a:hlink>
        <a:srgbClr val="F20122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7014</TotalTime>
  <Words>1540</Words>
  <Application>Microsoft Office PowerPoint</Application>
  <PresentationFormat>Widescreen</PresentationFormat>
  <Paragraphs>109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Lato Light</vt:lpstr>
      <vt:lpstr>Lato Black</vt:lpstr>
      <vt:lpstr>Arial</vt:lpstr>
      <vt:lpstr>Berton Roman</vt:lpstr>
      <vt:lpstr>Wingdings</vt:lpstr>
      <vt:lpstr>Calibri</vt:lpstr>
      <vt:lpstr>Lato</vt:lpstr>
      <vt:lpstr>Silvia template</vt:lpstr>
      <vt:lpstr>PowerPoint Presentation</vt:lpstr>
      <vt:lpstr>PowerPoint Presentation</vt:lpstr>
      <vt:lpstr>PowerPoint Presentation</vt:lpstr>
      <vt:lpstr>НИЕ ПОМАГАМЕ</vt:lpstr>
      <vt:lpstr>PowerPoint Presentation</vt:lpstr>
      <vt:lpstr>КАК ПОСТИГАМЕ ТОВА?</vt:lpstr>
      <vt:lpstr>КОИ СМЕ НИЕ?</vt:lpstr>
      <vt:lpstr>СПОДЕЛЕНИ ИСТОРИИ</vt:lpstr>
      <vt:lpstr>КАКВО СЕ СЛУЧИ  през годината?</vt:lpstr>
      <vt:lpstr>СПОДЕЛИХМЕ ОПИТА И ЗНАНИЯТА СИ В:</vt:lpstr>
      <vt:lpstr>УЧИТЕЛИТЕ СПОДЕЛЯТ ЗА НАС</vt:lpstr>
      <vt:lpstr>УЧЕНИЦИТЕ СПОДЕЛЯТ ЗА НАС</vt:lpstr>
      <vt:lpstr>УЧЕНИЦИТЕ СПОДЕЛЯТ ЗА НАС</vt:lpstr>
      <vt:lpstr>УЧЕНИЦИТЕ СПОДЕЛЯТ ЗА НАС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СПОДЕЛИ  И ВДЪХНОВИ</dc:title>
  <dc:creator>Сподели</dc:creator>
  <cp:lastModifiedBy>IcoE!!!</cp:lastModifiedBy>
  <cp:revision>40</cp:revision>
  <dcterms:created xsi:type="dcterms:W3CDTF">2022-04-21T16:27:48Z</dcterms:created>
  <dcterms:modified xsi:type="dcterms:W3CDTF">2023-07-06T12:15:35Z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768f796-9400-4b68-a5dd-e1fad25f2364_Enabled">
    <vt:lpwstr>true</vt:lpwstr>
  </property>
  <property fmtid="{D5CDD505-2E9C-101B-9397-08002B2CF9AE}" pid="3" name="MSIP_Label_2768f796-9400-4b68-a5dd-e1fad25f2364_SetDate">
    <vt:lpwstr>2022-04-21T16:27:48Z</vt:lpwstr>
  </property>
  <property fmtid="{D5CDD505-2E9C-101B-9397-08002B2CF9AE}" pid="4" name="MSIP_Label_2768f796-9400-4b68-a5dd-e1fad25f2364_Method">
    <vt:lpwstr>Standard</vt:lpwstr>
  </property>
  <property fmtid="{D5CDD505-2E9C-101B-9397-08002B2CF9AE}" pid="5" name="MSIP_Label_2768f796-9400-4b68-a5dd-e1fad25f2364_Name">
    <vt:lpwstr>2768f796-9400-4b68-a5dd-e1fad25f2364</vt:lpwstr>
  </property>
  <property fmtid="{D5CDD505-2E9C-101B-9397-08002B2CF9AE}" pid="6" name="MSIP_Label_2768f796-9400-4b68-a5dd-e1fad25f2364_SiteId">
    <vt:lpwstr>2e318a00-b44f-4acd-ade2-4c9e434f9644</vt:lpwstr>
  </property>
  <property fmtid="{D5CDD505-2E9C-101B-9397-08002B2CF9AE}" pid="7" name="MSIP_Label_2768f796-9400-4b68-a5dd-e1fad25f2364_ActionId">
    <vt:lpwstr>f5814657-0590-4065-912a-37d37629030c</vt:lpwstr>
  </property>
  <property fmtid="{D5CDD505-2E9C-101B-9397-08002B2CF9AE}" pid="8" name="MSIP_Label_2768f796-9400-4b68-a5dd-e1fad25f2364_ContentBits">
    <vt:lpwstr>0</vt:lpwstr>
  </property>
</Properties>
</file>