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0CBE-3558-4DB9-95FE-1E6E26C7A8B1}" type="datetimeFigureOut">
              <a:rPr lang="bg-BG" smtClean="0"/>
              <a:t>4.7.2023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311A-E5A5-4210-950E-BF5C9EBCCB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14380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0CBE-3558-4DB9-95FE-1E6E26C7A8B1}" type="datetimeFigureOut">
              <a:rPr lang="bg-BG" smtClean="0"/>
              <a:t>4.7.2023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311A-E5A5-4210-950E-BF5C9EBCCB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7894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0CBE-3558-4DB9-95FE-1E6E26C7A8B1}" type="datetimeFigureOut">
              <a:rPr lang="bg-BG" smtClean="0"/>
              <a:t>4.7.2023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311A-E5A5-4210-950E-BF5C9EBCCB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1396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0CBE-3558-4DB9-95FE-1E6E26C7A8B1}" type="datetimeFigureOut">
              <a:rPr lang="bg-BG" smtClean="0"/>
              <a:t>4.7.2023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311A-E5A5-4210-950E-BF5C9EBCCB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50488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0CBE-3558-4DB9-95FE-1E6E26C7A8B1}" type="datetimeFigureOut">
              <a:rPr lang="bg-BG" smtClean="0"/>
              <a:t>4.7.2023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311A-E5A5-4210-950E-BF5C9EBCCB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3840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0CBE-3558-4DB9-95FE-1E6E26C7A8B1}" type="datetimeFigureOut">
              <a:rPr lang="bg-BG" smtClean="0"/>
              <a:t>4.7.2023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311A-E5A5-4210-950E-BF5C9EBCCB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26309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0CBE-3558-4DB9-95FE-1E6E26C7A8B1}" type="datetimeFigureOut">
              <a:rPr lang="bg-BG" smtClean="0"/>
              <a:t>4.7.2023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311A-E5A5-4210-950E-BF5C9EBCCB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0753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0CBE-3558-4DB9-95FE-1E6E26C7A8B1}" type="datetimeFigureOut">
              <a:rPr lang="bg-BG" smtClean="0"/>
              <a:t>4.7.2023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311A-E5A5-4210-950E-BF5C9EBCCB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3984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0CBE-3558-4DB9-95FE-1E6E26C7A8B1}" type="datetimeFigureOut">
              <a:rPr lang="bg-BG" smtClean="0"/>
              <a:t>4.7.2023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311A-E5A5-4210-950E-BF5C9EBCCB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6434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0CBE-3558-4DB9-95FE-1E6E26C7A8B1}" type="datetimeFigureOut">
              <a:rPr lang="bg-BG" smtClean="0"/>
              <a:t>4.7.2023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311A-E5A5-4210-950E-BF5C9EBCCB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9079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C0CBE-3558-4DB9-95FE-1E6E26C7A8B1}" type="datetimeFigureOut">
              <a:rPr lang="bg-BG" smtClean="0"/>
              <a:t>4.7.2023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311A-E5A5-4210-950E-BF5C9EBCCB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1340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C0CBE-3558-4DB9-95FE-1E6E26C7A8B1}" type="datetimeFigureOut">
              <a:rPr lang="bg-BG" smtClean="0"/>
              <a:t>4.7.2023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B311A-E5A5-4210-950E-BF5C9EBCCB8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10092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presentation/d/1rQY89jTiJm6TuboxX8dBFOMhRsuJShhB/edit?usp=drive_link&amp;ouid=113448820445766546507&amp;rtpof=true&amp;sd=true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300318" y="624821"/>
            <a:ext cx="11591364" cy="4619531"/>
          </a:xfrm>
        </p:spPr>
        <p:txBody>
          <a:bodyPr>
            <a:normAutofit fontScale="90000"/>
          </a:bodyPr>
          <a:lstStyle/>
          <a:p>
            <a:r>
              <a:rPr lang="bg-BG" dirty="0"/>
              <a:t>Линк към презентацията:</a:t>
            </a:r>
            <a:br>
              <a:rPr lang="bg-BG" dirty="0"/>
            </a:br>
            <a:r>
              <a:rPr lang="bg-BG" u="sng" dirty="0">
                <a:hlinkClick r:id="rId2"/>
              </a:rPr>
              <a:t>https://docs.google.com/presentation/d/1rQY89jTiJm6TuboxX8dBFOMhRsuJShhB/edit?usp=drive_link&amp;ouid=113448820445766546507&amp;rtpof=true&amp;sd=true</a:t>
            </a:r>
            <a:r>
              <a:rPr lang="bg-BG" dirty="0"/>
              <a:t/>
            </a:r>
            <a:br>
              <a:rPr lang="bg-BG" dirty="0"/>
            </a:br>
            <a:endParaRPr lang="bg-BG" dirty="0"/>
          </a:p>
        </p:txBody>
      </p:sp>
      <p:sp>
        <p:nvSpPr>
          <p:cNvPr id="4" name="Правоъгълник 3"/>
          <p:cNvSpPr/>
          <p:nvPr/>
        </p:nvSpPr>
        <p:spPr>
          <a:xfrm>
            <a:off x="0" y="4706472"/>
            <a:ext cx="12192000" cy="215152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1407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Широк екран</PresentationFormat>
  <Paragraphs>1</Paragraphs>
  <Slides>1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тема</vt:lpstr>
      <vt:lpstr>Линк към презентацията: https://docs.google.com/presentation/d/1rQY89jTiJm6TuboxX8dBFOMhRsuJShhB/edit?usp=drive_link&amp;ouid=113448820445766546507&amp;rtpof=true&amp;sd=true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Линк към презентацията: https://docs.google.com/presentation/d/1rQY89jTiJm6TuboxX8dBFOMhRsuJShhB/edit?usp=drive_link&amp;ouid=113448820445766546507&amp;rtpof=true&amp;sd=true </dc:title>
  <dc:creator>PC3</dc:creator>
  <cp:lastModifiedBy>PC3</cp:lastModifiedBy>
  <cp:revision>1</cp:revision>
  <dcterms:created xsi:type="dcterms:W3CDTF">2023-07-04T11:48:27Z</dcterms:created>
  <dcterms:modified xsi:type="dcterms:W3CDTF">2023-07-04T11:49:25Z</dcterms:modified>
</cp:coreProperties>
</file>