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1" r:id="rId2"/>
    <p:sldId id="279" r:id="rId3"/>
    <p:sldId id="280" r:id="rId4"/>
    <p:sldId id="281" r:id="rId5"/>
    <p:sldId id="259" r:id="rId6"/>
    <p:sldId id="260" r:id="rId7"/>
    <p:sldId id="270" r:id="rId8"/>
    <p:sldId id="269" r:id="rId9"/>
    <p:sldId id="272" r:id="rId10"/>
    <p:sldId id="277" r:id="rId11"/>
    <p:sldId id="278" r:id="rId12"/>
    <p:sldId id="276" r:id="rId13"/>
    <p:sldId id="275" r:id="rId14"/>
    <p:sldId id="273" r:id="rId15"/>
    <p:sldId id="274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26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81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8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673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6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50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96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495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757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0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28CBFA-5055-49D9-BDE9-6B5E2C41236A}" type="datetimeFigureOut">
              <a:rPr lang="bg-BG" smtClean="0"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F7F112-B025-455F-A3FB-829843F2DA2A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6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30" y="0"/>
            <a:ext cx="122557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388" y="619035"/>
            <a:ext cx="6226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ВТОРИ МЕЖДУНАРОДЕН ОБРАЗОВАТЕЛЕН ФОРУМ </a:t>
            </a:r>
          </a:p>
          <a:p>
            <a:pPr algn="ctr"/>
            <a:r>
              <a:rPr lang="ru-RU" sz="12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КАЧЕСТВОТО НА ОБРАЗОВАНИЕТО В УСЛОВИЯТА НА </a:t>
            </a:r>
            <a:endParaRPr lang="en-US" sz="1200" b="1" cap="all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b="1" cap="all" dirty="0" smtClean="0">
                <a:latin typeface="Verdana" panose="020B0604030504040204" pitchFamily="34" charset="0"/>
                <a:ea typeface="Verdana" panose="020B0604030504040204" pitchFamily="34" charset="0"/>
              </a:rPr>
              <a:t>ДИГИТАЛНА </a:t>
            </a:r>
            <a:r>
              <a:rPr lang="ru-RU" sz="12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ТРАНСФОРМАЦИЯ И СПЕЦИФИКАТА НА ПОКОЛЕНИЯТА</a:t>
            </a:r>
          </a:p>
          <a:p>
            <a:pPr algn="ctr"/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07 - 09 СЕПТЕМВРИ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2707" y="2377309"/>
            <a:ext cx="8977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„ПРОФЕСИОНАЛНОТО ОБУЧЕНИЕ НА ЗРИТЕЛНО ЗАТРУДНЕНИ УЧЕНИЦИ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С МНОЖЕСТВО УВРЕЖДАНИЯ – КРАЧКА КЪМ САМОСТОЯТЕЛЕН И НЕЗАВИСИМ ЖИВОТ“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2127" y="5662912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СУУНЗ „Проф</a:t>
            </a:r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. д-р Иван Шишманов</a:t>
            </a:r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algn="ctr"/>
            <a:r>
              <a:rPr lang="bg-BG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България, Варна</a:t>
            </a:r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60" y="5655856"/>
            <a:ext cx="641343" cy="4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0029" y="5180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868471" y="5343367"/>
            <a:ext cx="4458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ЖУЛИЕТА КРАСИМИРОВА ПЕТКОВА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294"/>
            <a:ext cx="12191999" cy="682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48" y="240823"/>
            <a:ext cx="9178501" cy="612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66" y="229031"/>
            <a:ext cx="9140573" cy="613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83" y="241721"/>
            <a:ext cx="9183440" cy="612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48" y="240823"/>
            <a:ext cx="9190683" cy="6122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26" y="240824"/>
            <a:ext cx="9183440" cy="612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48450" y="5407584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ЕЛЕКТРОННИ УВЕЛИЧИТЕЛИ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1999" cy="680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2" y="363894"/>
            <a:ext cx="9191766" cy="613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2" y="363893"/>
            <a:ext cx="9195315" cy="613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2" y="363893"/>
            <a:ext cx="9197561" cy="613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7" y="363892"/>
            <a:ext cx="9197562" cy="613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5" y="363893"/>
            <a:ext cx="9190827" cy="6130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5" y="363890"/>
            <a:ext cx="9190832" cy="613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4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1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00" y="342134"/>
            <a:ext cx="9190800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00" y="342134"/>
            <a:ext cx="9190801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599" y="342134"/>
            <a:ext cx="9190801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50702" y="5757868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LUGGAGE LOCATOR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2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952" y="364878"/>
            <a:ext cx="9160093" cy="609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325" y="335816"/>
            <a:ext cx="9121345" cy="612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206" y="346816"/>
            <a:ext cx="9176595" cy="611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707" y="386879"/>
            <a:ext cx="9160094" cy="6106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50498" y="5682343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IMERCIV BUZZCLIP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094" y="6250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5733826" y="5680117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SUNU BAND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29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04" y="314697"/>
            <a:ext cx="8285753" cy="620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04" y="314697"/>
            <a:ext cx="8285755" cy="620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04" y="314697"/>
            <a:ext cx="8285755" cy="620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02" y="298821"/>
            <a:ext cx="8285755" cy="620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54011" y="5093478"/>
            <a:ext cx="6960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2021-1-BG01- KA122-VET-000030848 „EФЕКТИВНИ МЕТОДИ ЗА ПОО ПО ОЗЕЛЕНЯВАНЕ И ЦВЕТАРСТВО НА УЧЕНИЦИ С НАРУШЕНО ЗРЕНИЕ ЗА СОЦИАЛНО ПРИОБЩАВАНЕ“</a:t>
            </a:r>
            <a:endParaRPr lang="bg-BG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45" y="5184738"/>
            <a:ext cx="956141" cy="27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45" y="5472410"/>
            <a:ext cx="669524" cy="2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1999" cy="680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7238" y="5031204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БЛАГОДАРЯ ЗА ВНИМАНИЕТО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93" y="396935"/>
            <a:ext cx="5883064" cy="39220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01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00" y="363433"/>
            <a:ext cx="9190800" cy="613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6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09" y="363433"/>
            <a:ext cx="9191382" cy="613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7" y="363433"/>
            <a:ext cx="9238545" cy="613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115" y="368575"/>
            <a:ext cx="9205769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56095" y="657225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ПРОФЕСИОНАЛНИ ПАРАЛЕЛКИ</a:t>
            </a:r>
          </a:p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„ОЗЕЛЕНЯВАНЕ И ЦВЕТАРСТВО“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250" y="378494"/>
            <a:ext cx="9190800" cy="612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67" y="404737"/>
            <a:ext cx="9189483" cy="6127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92D05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98" y="403790"/>
            <a:ext cx="4116758" cy="612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250" y="378494"/>
            <a:ext cx="9190800" cy="612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5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22" y="368445"/>
            <a:ext cx="9190353" cy="612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787" y="387038"/>
            <a:ext cx="4118400" cy="612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786" y="405631"/>
            <a:ext cx="4118401" cy="612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2" y="368445"/>
            <a:ext cx="9190353" cy="612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4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8" y="14738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11" y="512787"/>
            <a:ext cx="9190653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72" y="512787"/>
            <a:ext cx="4124130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72" y="512788"/>
            <a:ext cx="4124130" cy="61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11" y="512786"/>
            <a:ext cx="9171993" cy="612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30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1999" cy="680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98" y="332983"/>
            <a:ext cx="9189097" cy="619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0" y="367098"/>
            <a:ext cx="9189097" cy="612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857" y="332981"/>
            <a:ext cx="9212138" cy="612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50487" y="5706960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СЪВРЕМЕННИ ТЕХНОЛОГИИ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1591</TotalTime>
  <Words>96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Tw Cen MT</vt:lpstr>
      <vt:lpstr>Tw Cen MT Condensed</vt:lpstr>
      <vt:lpstr>Verdana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Валентина Йорданова</dc:creator>
  <cp:lastModifiedBy>Валентина Йорданова</cp:lastModifiedBy>
  <cp:revision>94</cp:revision>
  <dcterms:created xsi:type="dcterms:W3CDTF">2022-06-13T06:52:18Z</dcterms:created>
  <dcterms:modified xsi:type="dcterms:W3CDTF">2022-08-31T05:00:59Z</dcterms:modified>
</cp:coreProperties>
</file>