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BABE7-708D-41DD-B2AB-232E976E8C3E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E11A6F1-171E-402C-9D47-6402196693B6}">
      <dgm:prSet/>
      <dgm:spPr>
        <a:ln>
          <a:solidFill>
            <a:srgbClr val="FFFFFF"/>
          </a:solidFill>
        </a:ln>
      </dgm:spPr>
      <dgm:t>
        <a:bodyPr/>
        <a:lstStyle/>
        <a:p>
          <a:r>
            <a:rPr lang="en-US" dirty="0"/>
            <a:t>Process management</a:t>
          </a:r>
        </a:p>
      </dgm:t>
    </dgm:pt>
    <dgm:pt modelId="{F2762AE2-ACB7-4DD8-9420-6E5F40A2F61A}" type="parTrans" cxnId="{A300C46A-A487-401C-80C9-61DAD8CBA456}">
      <dgm:prSet/>
      <dgm:spPr/>
      <dgm:t>
        <a:bodyPr/>
        <a:lstStyle/>
        <a:p>
          <a:endParaRPr lang="en-US"/>
        </a:p>
      </dgm:t>
    </dgm:pt>
    <dgm:pt modelId="{8B44B056-D122-46C7-B39F-711E9018DB86}" type="sibTrans" cxnId="{A300C46A-A487-401C-80C9-61DAD8CBA456}">
      <dgm:prSet/>
      <dgm:spPr/>
      <dgm:t>
        <a:bodyPr/>
        <a:lstStyle/>
        <a:p>
          <a:endParaRPr lang="en-US"/>
        </a:p>
      </dgm:t>
    </dgm:pt>
    <dgm:pt modelId="{163A87C3-5EB0-4378-B429-4D7604A4EE36}">
      <dgm:prSet/>
      <dgm:spPr>
        <a:ln>
          <a:solidFill>
            <a:srgbClr val="FFFFFF"/>
          </a:solidFill>
        </a:ln>
      </dgm:spPr>
      <dgm:t>
        <a:bodyPr/>
        <a:lstStyle/>
        <a:p>
          <a:r>
            <a:rPr lang="en-US"/>
            <a:t>Team leader</a:t>
          </a:r>
        </a:p>
      </dgm:t>
    </dgm:pt>
    <dgm:pt modelId="{F4F98D7E-2209-4816-A5D3-108055C7E40E}" type="parTrans" cxnId="{0BFB520C-C44C-4404-902D-0AFAF8FC4C72}">
      <dgm:prSet/>
      <dgm:spPr/>
      <dgm:t>
        <a:bodyPr/>
        <a:lstStyle/>
        <a:p>
          <a:endParaRPr lang="en-US"/>
        </a:p>
      </dgm:t>
    </dgm:pt>
    <dgm:pt modelId="{8E40057B-E0C9-45C4-88DC-F508794A548F}" type="sibTrans" cxnId="{0BFB520C-C44C-4404-902D-0AFAF8FC4C72}">
      <dgm:prSet/>
      <dgm:spPr/>
      <dgm:t>
        <a:bodyPr/>
        <a:lstStyle/>
        <a:p>
          <a:endParaRPr lang="en-US"/>
        </a:p>
      </dgm:t>
    </dgm:pt>
    <dgm:pt modelId="{414CB343-1B43-4DCF-B0C7-252F4B5BB299}">
      <dgm:prSet/>
      <dgm:spPr>
        <a:ln>
          <a:solidFill>
            <a:srgbClr val="FFFFFF"/>
          </a:solidFill>
        </a:ln>
      </dgm:spPr>
      <dgm:t>
        <a:bodyPr/>
        <a:lstStyle/>
        <a:p>
          <a:r>
            <a:rPr lang="en-US" dirty="0"/>
            <a:t>The human factor</a:t>
          </a:r>
        </a:p>
      </dgm:t>
    </dgm:pt>
    <dgm:pt modelId="{83822887-8108-4F35-B07F-E761CDD3E6A1}" type="parTrans" cxnId="{DC2EC155-3506-44F5-8E93-5AD98629755B}">
      <dgm:prSet/>
      <dgm:spPr/>
      <dgm:t>
        <a:bodyPr/>
        <a:lstStyle/>
        <a:p>
          <a:endParaRPr lang="en-US"/>
        </a:p>
      </dgm:t>
    </dgm:pt>
    <dgm:pt modelId="{47C8B096-4C1E-4D0C-ACE8-A457801EB8F0}" type="sibTrans" cxnId="{DC2EC155-3506-44F5-8E93-5AD98629755B}">
      <dgm:prSet/>
      <dgm:spPr/>
      <dgm:t>
        <a:bodyPr/>
        <a:lstStyle/>
        <a:p>
          <a:endParaRPr lang="en-US"/>
        </a:p>
      </dgm:t>
    </dgm:pt>
    <dgm:pt modelId="{F567C090-E884-47D9-9400-0F281A28DD7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n-US"/>
            <a:t>Strategy</a:t>
          </a:r>
        </a:p>
      </dgm:t>
    </dgm:pt>
    <dgm:pt modelId="{901E3BC4-AA17-4FE3-A96E-AC77FA9E5250}" type="parTrans" cxnId="{7FD0D291-D6E3-4C88-92D8-C56B34C2DC50}">
      <dgm:prSet/>
      <dgm:spPr/>
      <dgm:t>
        <a:bodyPr/>
        <a:lstStyle/>
        <a:p>
          <a:endParaRPr lang="en-US"/>
        </a:p>
      </dgm:t>
    </dgm:pt>
    <dgm:pt modelId="{09E1D785-9E4D-4CA7-844C-C1BF8BAA3497}" type="sibTrans" cxnId="{7FD0D291-D6E3-4C88-92D8-C56B34C2DC50}">
      <dgm:prSet/>
      <dgm:spPr/>
      <dgm:t>
        <a:bodyPr/>
        <a:lstStyle/>
        <a:p>
          <a:endParaRPr lang="en-US"/>
        </a:p>
      </dgm:t>
    </dgm:pt>
    <dgm:pt modelId="{7E02B17C-9C80-4B0A-A4D9-A8A754E406E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n-US" dirty="0"/>
            <a:t>Plan</a:t>
          </a:r>
        </a:p>
      </dgm:t>
    </dgm:pt>
    <dgm:pt modelId="{631E21A8-A619-4BB7-AF85-A3296389A204}" type="parTrans" cxnId="{C1E5021F-B19C-47C4-B20B-AA228BE44713}">
      <dgm:prSet/>
      <dgm:spPr/>
      <dgm:t>
        <a:bodyPr/>
        <a:lstStyle/>
        <a:p>
          <a:endParaRPr lang="en-US"/>
        </a:p>
      </dgm:t>
    </dgm:pt>
    <dgm:pt modelId="{C11695B1-8871-445B-88E0-F0A634C7264B}" type="sibTrans" cxnId="{C1E5021F-B19C-47C4-B20B-AA228BE44713}">
      <dgm:prSet/>
      <dgm:spPr/>
      <dgm:t>
        <a:bodyPr/>
        <a:lstStyle/>
        <a:p>
          <a:endParaRPr lang="en-US"/>
        </a:p>
      </dgm:t>
    </dgm:pt>
    <dgm:pt modelId="{4765B72F-DAE7-43C0-9FF8-35E435A876F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n-US"/>
            <a:t>Focus</a:t>
          </a:r>
        </a:p>
      </dgm:t>
    </dgm:pt>
    <dgm:pt modelId="{61F0CF53-CD45-40DA-A8E6-B8E3C5B5739F}" type="parTrans" cxnId="{D0D6FD3E-F94C-4C31-A016-48022A1E4947}">
      <dgm:prSet/>
      <dgm:spPr/>
      <dgm:t>
        <a:bodyPr/>
        <a:lstStyle/>
        <a:p>
          <a:endParaRPr lang="en-US"/>
        </a:p>
      </dgm:t>
    </dgm:pt>
    <dgm:pt modelId="{3DFA49D0-99ED-457D-8CA4-E5FD97433938}" type="sibTrans" cxnId="{D0D6FD3E-F94C-4C31-A016-48022A1E4947}">
      <dgm:prSet/>
      <dgm:spPr/>
      <dgm:t>
        <a:bodyPr/>
        <a:lstStyle/>
        <a:p>
          <a:endParaRPr lang="en-US"/>
        </a:p>
      </dgm:t>
    </dgm:pt>
    <dgm:pt modelId="{2C45A72B-54B0-4F16-BD31-821EFB5BD7D5}" type="pres">
      <dgm:prSet presAssocID="{FE1BABE7-708D-41DD-B2AB-232E976E8C3E}" presName="diagram" presStyleCnt="0">
        <dgm:presLayoutVars>
          <dgm:dir/>
          <dgm:resizeHandles val="exact"/>
        </dgm:presLayoutVars>
      </dgm:prSet>
      <dgm:spPr/>
    </dgm:pt>
    <dgm:pt modelId="{5CCDD076-59D9-4158-A85E-18D438988456}" type="pres">
      <dgm:prSet presAssocID="{8E11A6F1-171E-402C-9D47-6402196693B6}" presName="node" presStyleLbl="node1" presStyleIdx="0" presStyleCnt="6">
        <dgm:presLayoutVars>
          <dgm:bulletEnabled val="1"/>
        </dgm:presLayoutVars>
      </dgm:prSet>
      <dgm:spPr/>
    </dgm:pt>
    <dgm:pt modelId="{E6D50CCD-A60E-4F5E-8C7E-98BB050C8BE0}" type="pres">
      <dgm:prSet presAssocID="{8B44B056-D122-46C7-B39F-711E9018DB86}" presName="sibTrans" presStyleCnt="0"/>
      <dgm:spPr/>
    </dgm:pt>
    <dgm:pt modelId="{55F4F8BC-5CEC-455F-B05D-174A35A1AE60}" type="pres">
      <dgm:prSet presAssocID="{163A87C3-5EB0-4378-B429-4D7604A4EE36}" presName="node" presStyleLbl="node1" presStyleIdx="1" presStyleCnt="6">
        <dgm:presLayoutVars>
          <dgm:bulletEnabled val="1"/>
        </dgm:presLayoutVars>
      </dgm:prSet>
      <dgm:spPr/>
    </dgm:pt>
    <dgm:pt modelId="{936DE072-FF2D-4119-832F-311B4B1752D2}" type="pres">
      <dgm:prSet presAssocID="{8E40057B-E0C9-45C4-88DC-F508794A548F}" presName="sibTrans" presStyleCnt="0"/>
      <dgm:spPr/>
    </dgm:pt>
    <dgm:pt modelId="{5231972D-9C10-4919-A76D-024F2C20190A}" type="pres">
      <dgm:prSet presAssocID="{414CB343-1B43-4DCF-B0C7-252F4B5BB299}" presName="node" presStyleLbl="node1" presStyleIdx="2" presStyleCnt="6">
        <dgm:presLayoutVars>
          <dgm:bulletEnabled val="1"/>
        </dgm:presLayoutVars>
      </dgm:prSet>
      <dgm:spPr/>
    </dgm:pt>
    <dgm:pt modelId="{25B1AB90-74EE-4FF2-9A46-491D5B254DFC}" type="pres">
      <dgm:prSet presAssocID="{47C8B096-4C1E-4D0C-ACE8-A457801EB8F0}" presName="sibTrans" presStyleCnt="0"/>
      <dgm:spPr/>
    </dgm:pt>
    <dgm:pt modelId="{C6D18FA2-2595-4CEC-BF24-113967C64168}" type="pres">
      <dgm:prSet presAssocID="{F567C090-E884-47D9-9400-0F281A28DD74}" presName="node" presStyleLbl="node1" presStyleIdx="3" presStyleCnt="6">
        <dgm:presLayoutVars>
          <dgm:bulletEnabled val="1"/>
        </dgm:presLayoutVars>
      </dgm:prSet>
      <dgm:spPr/>
    </dgm:pt>
    <dgm:pt modelId="{611689FD-D79D-4074-80C0-B675C83E8BE4}" type="pres">
      <dgm:prSet presAssocID="{09E1D785-9E4D-4CA7-844C-C1BF8BAA3497}" presName="sibTrans" presStyleCnt="0"/>
      <dgm:spPr/>
    </dgm:pt>
    <dgm:pt modelId="{A0FAF85D-A948-4B56-86AF-A3FA189A9CC8}" type="pres">
      <dgm:prSet presAssocID="{7E02B17C-9C80-4B0A-A4D9-A8A754E406EE}" presName="node" presStyleLbl="node1" presStyleIdx="4" presStyleCnt="6">
        <dgm:presLayoutVars>
          <dgm:bulletEnabled val="1"/>
        </dgm:presLayoutVars>
      </dgm:prSet>
      <dgm:spPr/>
    </dgm:pt>
    <dgm:pt modelId="{94F87146-0543-4B0D-AF0A-5318C744BA5E}" type="pres">
      <dgm:prSet presAssocID="{C11695B1-8871-445B-88E0-F0A634C7264B}" presName="sibTrans" presStyleCnt="0"/>
      <dgm:spPr/>
    </dgm:pt>
    <dgm:pt modelId="{884A05DD-2376-4132-AF31-77BB7B6CC3EB}" type="pres">
      <dgm:prSet presAssocID="{4765B72F-DAE7-43C0-9FF8-35E435A876F4}" presName="node" presStyleLbl="node1" presStyleIdx="5" presStyleCnt="6">
        <dgm:presLayoutVars>
          <dgm:bulletEnabled val="1"/>
        </dgm:presLayoutVars>
      </dgm:prSet>
      <dgm:spPr/>
    </dgm:pt>
  </dgm:ptLst>
  <dgm:cxnLst>
    <dgm:cxn modelId="{B9DC0408-EF32-42B5-BC60-008AC1A08161}" type="presOf" srcId="{7E02B17C-9C80-4B0A-A4D9-A8A754E406EE}" destId="{A0FAF85D-A948-4B56-86AF-A3FA189A9CC8}" srcOrd="0" destOrd="0" presId="urn:microsoft.com/office/officeart/2005/8/layout/default"/>
    <dgm:cxn modelId="{0BFB520C-C44C-4404-902D-0AFAF8FC4C72}" srcId="{FE1BABE7-708D-41DD-B2AB-232E976E8C3E}" destId="{163A87C3-5EB0-4378-B429-4D7604A4EE36}" srcOrd="1" destOrd="0" parTransId="{F4F98D7E-2209-4816-A5D3-108055C7E40E}" sibTransId="{8E40057B-E0C9-45C4-88DC-F508794A548F}"/>
    <dgm:cxn modelId="{C1E5021F-B19C-47C4-B20B-AA228BE44713}" srcId="{FE1BABE7-708D-41DD-B2AB-232E976E8C3E}" destId="{7E02B17C-9C80-4B0A-A4D9-A8A754E406EE}" srcOrd="4" destOrd="0" parTransId="{631E21A8-A619-4BB7-AF85-A3296389A204}" sibTransId="{C11695B1-8871-445B-88E0-F0A634C7264B}"/>
    <dgm:cxn modelId="{8372D12B-351F-495B-BBC5-E3933BE60555}" type="presOf" srcId="{4765B72F-DAE7-43C0-9FF8-35E435A876F4}" destId="{884A05DD-2376-4132-AF31-77BB7B6CC3EB}" srcOrd="0" destOrd="0" presId="urn:microsoft.com/office/officeart/2005/8/layout/default"/>
    <dgm:cxn modelId="{D0D6FD3E-F94C-4C31-A016-48022A1E4947}" srcId="{FE1BABE7-708D-41DD-B2AB-232E976E8C3E}" destId="{4765B72F-DAE7-43C0-9FF8-35E435A876F4}" srcOrd="5" destOrd="0" parTransId="{61F0CF53-CD45-40DA-A8E6-B8E3C5B5739F}" sibTransId="{3DFA49D0-99ED-457D-8CA4-E5FD97433938}"/>
    <dgm:cxn modelId="{A300C46A-A487-401C-80C9-61DAD8CBA456}" srcId="{FE1BABE7-708D-41DD-B2AB-232E976E8C3E}" destId="{8E11A6F1-171E-402C-9D47-6402196693B6}" srcOrd="0" destOrd="0" parTransId="{F2762AE2-ACB7-4DD8-9420-6E5F40A2F61A}" sibTransId="{8B44B056-D122-46C7-B39F-711E9018DB86}"/>
    <dgm:cxn modelId="{96DA846C-1975-44D8-9C73-F13EFCC05AFA}" type="presOf" srcId="{414CB343-1B43-4DCF-B0C7-252F4B5BB299}" destId="{5231972D-9C10-4919-A76D-024F2C20190A}" srcOrd="0" destOrd="0" presId="urn:microsoft.com/office/officeart/2005/8/layout/default"/>
    <dgm:cxn modelId="{A4D6F174-83D7-4EFC-A6D5-098F052D752E}" type="presOf" srcId="{163A87C3-5EB0-4378-B429-4D7604A4EE36}" destId="{55F4F8BC-5CEC-455F-B05D-174A35A1AE60}" srcOrd="0" destOrd="0" presId="urn:microsoft.com/office/officeart/2005/8/layout/default"/>
    <dgm:cxn modelId="{DC2EC155-3506-44F5-8E93-5AD98629755B}" srcId="{FE1BABE7-708D-41DD-B2AB-232E976E8C3E}" destId="{414CB343-1B43-4DCF-B0C7-252F4B5BB299}" srcOrd="2" destOrd="0" parTransId="{83822887-8108-4F35-B07F-E761CDD3E6A1}" sibTransId="{47C8B096-4C1E-4D0C-ACE8-A457801EB8F0}"/>
    <dgm:cxn modelId="{A20A9A85-BFE6-480C-AE85-58F0F5410F42}" type="presOf" srcId="{8E11A6F1-171E-402C-9D47-6402196693B6}" destId="{5CCDD076-59D9-4158-A85E-18D438988456}" srcOrd="0" destOrd="0" presId="urn:microsoft.com/office/officeart/2005/8/layout/default"/>
    <dgm:cxn modelId="{7FD0D291-D6E3-4C88-92D8-C56B34C2DC50}" srcId="{FE1BABE7-708D-41DD-B2AB-232E976E8C3E}" destId="{F567C090-E884-47D9-9400-0F281A28DD74}" srcOrd="3" destOrd="0" parTransId="{901E3BC4-AA17-4FE3-A96E-AC77FA9E5250}" sibTransId="{09E1D785-9E4D-4CA7-844C-C1BF8BAA3497}"/>
    <dgm:cxn modelId="{101F5F9A-85F0-45DF-A2C3-B2FA42C53AD7}" type="presOf" srcId="{FE1BABE7-708D-41DD-B2AB-232E976E8C3E}" destId="{2C45A72B-54B0-4F16-BD31-821EFB5BD7D5}" srcOrd="0" destOrd="0" presId="urn:microsoft.com/office/officeart/2005/8/layout/default"/>
    <dgm:cxn modelId="{9212AFC3-A660-418C-A4D8-5CE1EE3C236F}" type="presOf" srcId="{F567C090-E884-47D9-9400-0F281A28DD74}" destId="{C6D18FA2-2595-4CEC-BF24-113967C64168}" srcOrd="0" destOrd="0" presId="urn:microsoft.com/office/officeart/2005/8/layout/default"/>
    <dgm:cxn modelId="{AAA9CF4D-016A-41DB-8B09-54410B233380}" type="presParOf" srcId="{2C45A72B-54B0-4F16-BD31-821EFB5BD7D5}" destId="{5CCDD076-59D9-4158-A85E-18D438988456}" srcOrd="0" destOrd="0" presId="urn:microsoft.com/office/officeart/2005/8/layout/default"/>
    <dgm:cxn modelId="{49431AE8-1D2C-4AD9-8CED-B9BD244A4BFB}" type="presParOf" srcId="{2C45A72B-54B0-4F16-BD31-821EFB5BD7D5}" destId="{E6D50CCD-A60E-4F5E-8C7E-98BB050C8BE0}" srcOrd="1" destOrd="0" presId="urn:microsoft.com/office/officeart/2005/8/layout/default"/>
    <dgm:cxn modelId="{D3F28203-8A2A-4AAE-ABC1-FA90CF6D0929}" type="presParOf" srcId="{2C45A72B-54B0-4F16-BD31-821EFB5BD7D5}" destId="{55F4F8BC-5CEC-455F-B05D-174A35A1AE60}" srcOrd="2" destOrd="0" presId="urn:microsoft.com/office/officeart/2005/8/layout/default"/>
    <dgm:cxn modelId="{50A82F9F-71AC-420F-8D8D-DB51161A8EBA}" type="presParOf" srcId="{2C45A72B-54B0-4F16-BD31-821EFB5BD7D5}" destId="{936DE072-FF2D-4119-832F-311B4B1752D2}" srcOrd="3" destOrd="0" presId="urn:microsoft.com/office/officeart/2005/8/layout/default"/>
    <dgm:cxn modelId="{1DEDCCAC-73BD-4694-8EE4-E52EAA82F81C}" type="presParOf" srcId="{2C45A72B-54B0-4F16-BD31-821EFB5BD7D5}" destId="{5231972D-9C10-4919-A76D-024F2C20190A}" srcOrd="4" destOrd="0" presId="urn:microsoft.com/office/officeart/2005/8/layout/default"/>
    <dgm:cxn modelId="{4A03D8E8-D6B5-46FD-BEA3-61E31A12A3FD}" type="presParOf" srcId="{2C45A72B-54B0-4F16-BD31-821EFB5BD7D5}" destId="{25B1AB90-74EE-4FF2-9A46-491D5B254DFC}" srcOrd="5" destOrd="0" presId="urn:microsoft.com/office/officeart/2005/8/layout/default"/>
    <dgm:cxn modelId="{D83FFD74-806D-489D-B063-B80E25E541C5}" type="presParOf" srcId="{2C45A72B-54B0-4F16-BD31-821EFB5BD7D5}" destId="{C6D18FA2-2595-4CEC-BF24-113967C64168}" srcOrd="6" destOrd="0" presId="urn:microsoft.com/office/officeart/2005/8/layout/default"/>
    <dgm:cxn modelId="{9B6F00EB-90FA-4B86-ABAF-EF20A4B67972}" type="presParOf" srcId="{2C45A72B-54B0-4F16-BD31-821EFB5BD7D5}" destId="{611689FD-D79D-4074-80C0-B675C83E8BE4}" srcOrd="7" destOrd="0" presId="urn:microsoft.com/office/officeart/2005/8/layout/default"/>
    <dgm:cxn modelId="{F0BEABF6-64A4-4D13-930B-05B7589E9BEF}" type="presParOf" srcId="{2C45A72B-54B0-4F16-BD31-821EFB5BD7D5}" destId="{A0FAF85D-A948-4B56-86AF-A3FA189A9CC8}" srcOrd="8" destOrd="0" presId="urn:microsoft.com/office/officeart/2005/8/layout/default"/>
    <dgm:cxn modelId="{48C8C1D7-E673-4C96-8660-B84BC697B72F}" type="presParOf" srcId="{2C45A72B-54B0-4F16-BD31-821EFB5BD7D5}" destId="{94F87146-0543-4B0D-AF0A-5318C744BA5E}" srcOrd="9" destOrd="0" presId="urn:microsoft.com/office/officeart/2005/8/layout/default"/>
    <dgm:cxn modelId="{23DEC0C0-0B08-4B72-8F79-8276AE36ACB7}" type="presParOf" srcId="{2C45A72B-54B0-4F16-BD31-821EFB5BD7D5}" destId="{884A05DD-2376-4132-AF31-77BB7B6CC3E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DD076-59D9-4158-A85E-18D438988456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Process management</a:t>
          </a:r>
        </a:p>
      </dsp:txBody>
      <dsp:txXfrm>
        <a:off x="0" y="40290"/>
        <a:ext cx="3286125" cy="1971675"/>
      </dsp:txXfrm>
    </dsp:sp>
    <dsp:sp modelId="{55F4F8BC-5CEC-455F-B05D-174A35A1AE60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Team leader</a:t>
          </a:r>
        </a:p>
      </dsp:txBody>
      <dsp:txXfrm>
        <a:off x="3614737" y="40290"/>
        <a:ext cx="3286125" cy="1971675"/>
      </dsp:txXfrm>
    </dsp:sp>
    <dsp:sp modelId="{5231972D-9C10-4919-A76D-024F2C20190A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The human factor</a:t>
          </a:r>
        </a:p>
      </dsp:txBody>
      <dsp:txXfrm>
        <a:off x="7229475" y="40290"/>
        <a:ext cx="3286125" cy="1971675"/>
      </dsp:txXfrm>
    </dsp:sp>
    <dsp:sp modelId="{C6D18FA2-2595-4CEC-BF24-113967C64168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Strategy</a:t>
          </a:r>
        </a:p>
      </dsp:txBody>
      <dsp:txXfrm>
        <a:off x="0" y="2340578"/>
        <a:ext cx="3286125" cy="1971675"/>
      </dsp:txXfrm>
    </dsp:sp>
    <dsp:sp modelId="{A0FAF85D-A948-4B56-86AF-A3FA189A9CC8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Plan</a:t>
          </a:r>
        </a:p>
      </dsp:txBody>
      <dsp:txXfrm>
        <a:off x="3614737" y="2340578"/>
        <a:ext cx="3286125" cy="1971675"/>
      </dsp:txXfrm>
    </dsp:sp>
    <dsp:sp modelId="{884A05DD-2376-4132-AF31-77BB7B6CC3EB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Focus</a:t>
          </a:r>
        </a:p>
      </dsp:txBody>
      <dsp:txXfrm>
        <a:off x="7229475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3C83-2C26-9059-2A05-C04667D5D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B90E6-C4CC-8835-6593-DF7B4CA2A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FEB9-F866-41ED-0355-C85EB730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EF201-91E3-1D53-DD10-3E7EF7C5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9231-D7C7-95D9-6913-3DC1E43E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76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062E-11D9-4DA6-3C48-FFE4944D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EFB84-06B5-4FC5-C39B-900D6E6A6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72C2-37AB-C3C9-CDE9-BA795DF7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BF1FC-ED2B-C051-9442-BA48EEAA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C01D-0293-28A4-3900-E16586A8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65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C453F-DC8E-7673-6D41-A097483A5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E8347-F292-76B5-54EC-AC454A7B9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FC3E3-DD32-0B4B-48A6-41F049AF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F288-646F-52BC-6F79-49B2587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4B87-9AD1-5C16-139E-23E8DB5A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369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BB1F-BA0B-9D82-1842-E03BD7B3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BF6D-DD95-4A6F-5014-B5ECCBED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311C-67E1-0AB5-DC12-AC6CFDF2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8592-4C55-B91F-1B95-E6E77F2E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D2530-8995-201A-B575-944198BC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92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ABA3-7060-6FDD-E89A-6DBD9263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A6D4D-8F53-5706-4EA3-B9B1721DD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5C1C-6E84-4DA2-928D-C727F5EB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F496-A399-4AA2-FE17-2B751234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CD7EB-DEE0-3E8B-5C01-284A7658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8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F66-F8C3-379D-80DB-09621AC3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4570-A7C6-7BCB-9E3D-C49ED3E83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08179-EF07-AD44-95F1-5C00581F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D4089-6823-5871-4AF3-F70B4687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2B66D-876A-900F-FD2B-C97D6B21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E0D24-5BA2-C5D1-7FF8-EA2397F9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181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EABE-A1EF-72B5-3E98-42B159C5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EE788-C258-5C20-0ABA-39474C28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D7A26-856A-C471-42B4-BDA10C1B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ADC1-EA24-6F44-37BE-0AB5FEE90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12BF9-FB60-7688-CD0F-789ABCC5B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14143-F2C6-BBDF-2746-A20A8464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E9921-9BD8-81D4-37D4-5290E9A4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1625-0EE4-4238-24D8-FEB0AD9F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1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3F4D-B932-D882-2B36-A89234DC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1A30F-B22A-DDB9-813A-FA330CC7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ED892-3D3D-03BB-5232-11936CC3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F8B59-6539-2E73-2A16-7A59E350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259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B17E4-4029-73A9-43E5-D0525816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12201-836B-19AF-7051-035FE9DB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65969-16E6-8CFD-006A-9E7161DA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640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31B3-C8BF-D809-225A-166C1ED4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8913-3407-7364-CB94-213756E5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C1978-0260-890D-7A45-EA53A751D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DA776-F965-34C7-AD2D-7A5EF017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26B96-264E-518E-3130-D52C4DEA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6459-8556-9FBF-2879-8B0AABD0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038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5D9C-EAB0-488E-5E5B-C079BE9A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2E894-0406-85F6-4825-62A1EDC4C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58D4C-4F5C-17D1-9511-3EB6B0D97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8910F-0AF0-54F1-61AB-CC04E0BA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7AF50-D8B4-86A1-708A-113A2FFF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A84B7-C3DE-A11C-6CDC-B58E4FE9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835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342B5-D5F3-6B08-A274-3E120FC2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5D15C-D674-03A8-4EDE-C82FACF75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844BD-AFCA-823D-C8B8-FF699B35D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E255-2FE5-4E2F-BB35-BA675A35252F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5EDE-FD12-0AE4-CE27-1DF32991B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43EE-2A44-6E82-5667-6D7780D5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600C-E208-4175-A25C-C78F81F2A5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55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15DFD-B8FC-327B-CE79-85E27DC3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Digital Transformation in the University. </a:t>
            </a:r>
            <a:b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Lessons learned.</a:t>
            </a:r>
          </a:p>
        </p:txBody>
      </p:sp>
      <p:cxnSp>
        <p:nvCxnSpPr>
          <p:cNvPr id="49" name="Straight Connector 4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25CCBF5-B6EF-9B56-0DF9-2631CBB64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Assoc. Prof. PhD Yordan Sivkov</a:t>
            </a:r>
          </a:p>
          <a:p>
            <a:pPr algn="l"/>
            <a:r>
              <a:rPr lang="en-US" sz="2000" dirty="0"/>
              <a:t>Assist. Prof. </a:t>
            </a:r>
            <a:r>
              <a:rPr lang="en-US" sz="2000" dirty="0" err="1"/>
              <a:t>Nelli</a:t>
            </a:r>
            <a:r>
              <a:rPr lang="en-US" sz="2000" dirty="0"/>
              <a:t> </a:t>
            </a:r>
            <a:r>
              <a:rPr lang="en-US" sz="2000" dirty="0" err="1"/>
              <a:t>Stoycheva</a:t>
            </a:r>
            <a:endParaRPr lang="en-US" sz="2000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53F259C-DD1A-1130-C896-5A22DEAF3A57}"/>
              </a:ext>
            </a:extLst>
          </p:cNvPr>
          <p:cNvSpPr txBox="1">
            <a:spLocks/>
          </p:cNvSpPr>
          <p:nvPr/>
        </p:nvSpPr>
        <p:spPr>
          <a:xfrm>
            <a:off x="4976030" y="358986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solidFill>
                  <a:srgbClr val="080808"/>
                </a:solidFill>
                <a:latin typeface="Rockwell Nova Light" panose="02060303020205020403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indent="0" algn="l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Nikola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Vaptsarov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Naval Academy</a:t>
            </a:r>
          </a:p>
        </p:txBody>
      </p:sp>
    </p:spTree>
    <p:extLst>
      <p:ext uri="{BB962C8B-B14F-4D97-AF65-F5344CB8AC3E}">
        <p14:creationId xmlns:p14="http://schemas.microsoft.com/office/powerpoint/2010/main" val="247695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8D0E9-5A9D-9666-5885-ABCBCFF0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994" y="1961520"/>
            <a:ext cx="5700790" cy="2287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your attention</a:t>
            </a: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D350A359-199D-6890-64CB-B216C229B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B3B32-CDF0-4187-2CB8-C1F565FA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Where we started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7548-DD2D-7EAA-2095-797A3386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It's all about money</a:t>
            </a:r>
          </a:p>
          <a:p>
            <a:pPr indent="53975"/>
            <a:r>
              <a:rPr lang="en-US" sz="3600" dirty="0"/>
              <a:t> We know what to do</a:t>
            </a:r>
            <a:r>
              <a:rPr lang="bg-BG" sz="3600" dirty="0"/>
              <a:t> </a:t>
            </a:r>
            <a:r>
              <a:rPr lang="en-US" sz="3600" dirty="0"/>
              <a:t>and how to do</a:t>
            </a:r>
          </a:p>
          <a:p>
            <a:pPr marL="457200" indent="58738"/>
            <a:r>
              <a:rPr lang="en-US" sz="3600" dirty="0"/>
              <a:t> We have time</a:t>
            </a:r>
          </a:p>
          <a:p>
            <a:pPr marL="796925" indent="-57150"/>
            <a:r>
              <a:rPr lang="bg-BG" sz="3600" dirty="0"/>
              <a:t> </a:t>
            </a:r>
            <a:r>
              <a:rPr lang="en-US" sz="3600" dirty="0"/>
              <a:t>It is a process with a beginning and an 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0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5F1C-43D4-53EA-91DB-95DA0235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8" y="1825625"/>
            <a:ext cx="595332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Digitalization </a:t>
            </a:r>
          </a:p>
          <a:p>
            <a:pPr marL="0" indent="0" algn="ctr">
              <a:buNone/>
            </a:pPr>
            <a:r>
              <a:rPr lang="en-US" sz="6600" dirty="0"/>
              <a:t>is not </a:t>
            </a:r>
          </a:p>
          <a:p>
            <a:pPr marL="0" indent="0" algn="ctr">
              <a:buNone/>
            </a:pPr>
            <a:r>
              <a:rPr lang="en-US" sz="6600" dirty="0"/>
              <a:t>Transformation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E0404E1B-4EA5-0DF2-5357-C8C28FC4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5F1C-43D4-53EA-91DB-95DA0235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4" y="817123"/>
            <a:ext cx="6600623" cy="5359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0070C0"/>
                </a:solidFill>
              </a:rPr>
              <a:t>The Key </a:t>
            </a:r>
          </a:p>
          <a:p>
            <a:pPr marL="0" indent="0" algn="ctr">
              <a:buNone/>
            </a:pPr>
            <a:r>
              <a:rPr lang="en-US" sz="6600" dirty="0"/>
              <a:t>Automation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00B050"/>
                </a:solidFill>
              </a:rPr>
              <a:t>Integration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Information systems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E0404E1B-4EA5-0DF2-5357-C8C28FC4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90984-A59C-5095-26EF-00A0721A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What is important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B974CD5-603A-F126-56B7-DF55FBB53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61876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79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">
            <a:extLst>
              <a:ext uri="{FF2B5EF4-FFF2-40B4-BE49-F238E27FC236}">
                <a16:creationId xmlns:a16="http://schemas.microsoft.com/office/drawing/2014/main" id="{EE83F465-022E-4675-0549-BC679277B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/>
        </p:blipFill>
        <p:spPr>
          <a:xfrm>
            <a:off x="4785359" y="16165"/>
            <a:ext cx="2182283" cy="214756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46204FF-019F-8C0D-D09C-DE61337B4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50" y="66233"/>
            <a:ext cx="2097493" cy="20974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236884-67C6-C008-4FED-611086176231}"/>
              </a:ext>
            </a:extLst>
          </p:cNvPr>
          <p:cNvSpPr/>
          <p:nvPr/>
        </p:nvSpPr>
        <p:spPr>
          <a:xfrm>
            <a:off x="871870" y="1956391"/>
            <a:ext cx="10675088" cy="4274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F2D6C7-31AC-0E97-F8E8-E6296DEBD544}"/>
              </a:ext>
            </a:extLst>
          </p:cNvPr>
          <p:cNvSpPr/>
          <p:nvPr/>
        </p:nvSpPr>
        <p:spPr>
          <a:xfrm>
            <a:off x="871870" y="1956390"/>
            <a:ext cx="4093535" cy="18075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system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FC4E0F-0032-38AE-E82A-416D7267124B}"/>
              </a:ext>
            </a:extLst>
          </p:cNvPr>
          <p:cNvSpPr/>
          <p:nvPr/>
        </p:nvSpPr>
        <p:spPr>
          <a:xfrm>
            <a:off x="7226595" y="4433659"/>
            <a:ext cx="4320363" cy="18075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57897-703D-4083-C3CF-E34138A8EC65}"/>
              </a:ext>
            </a:extLst>
          </p:cNvPr>
          <p:cNvSpPr txBox="1"/>
          <p:nvPr/>
        </p:nvSpPr>
        <p:spPr>
          <a:xfrm>
            <a:off x="1360967" y="5539563"/>
            <a:ext cx="459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environment </a:t>
            </a:r>
          </a:p>
        </p:txBody>
      </p:sp>
      <p:sp>
        <p:nvSpPr>
          <p:cNvPr id="14" name="Arrow: Left-Right-Up 13">
            <a:extLst>
              <a:ext uri="{FF2B5EF4-FFF2-40B4-BE49-F238E27FC236}">
                <a16:creationId xmlns:a16="http://schemas.microsoft.com/office/drawing/2014/main" id="{23C02C74-10A4-D747-3DB1-D9273876F0E1}"/>
              </a:ext>
            </a:extLst>
          </p:cNvPr>
          <p:cNvSpPr/>
          <p:nvPr/>
        </p:nvSpPr>
        <p:spPr>
          <a:xfrm rot="10800000">
            <a:off x="6609067" y="811404"/>
            <a:ext cx="2182283" cy="1144986"/>
          </a:xfrm>
          <a:prstGeom prst="leftRightUpArrow">
            <a:avLst>
              <a:gd name="adj1" fmla="val 25000"/>
              <a:gd name="adj2" fmla="val 17415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Up 14">
            <a:extLst>
              <a:ext uri="{FF2B5EF4-FFF2-40B4-BE49-F238E27FC236}">
                <a16:creationId xmlns:a16="http://schemas.microsoft.com/office/drawing/2014/main" id="{4738051B-1ED4-A94A-6769-712508C4DECD}"/>
              </a:ext>
            </a:extLst>
          </p:cNvPr>
          <p:cNvSpPr/>
          <p:nvPr/>
        </p:nvSpPr>
        <p:spPr>
          <a:xfrm rot="5400000">
            <a:off x="3786489" y="2131356"/>
            <a:ext cx="1807536" cy="5072675"/>
          </a:xfrm>
          <a:prstGeom prst="leftUpArrow">
            <a:avLst>
              <a:gd name="adj1" fmla="val 25000"/>
              <a:gd name="adj2" fmla="val 24403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50871E0-5F0A-E470-540A-0DDC5A68D559}"/>
              </a:ext>
            </a:extLst>
          </p:cNvPr>
          <p:cNvCxnSpPr>
            <a:stCxn id="5" idx="1"/>
            <a:endCxn id="6" idx="2"/>
          </p:cNvCxnSpPr>
          <p:nvPr/>
        </p:nvCxnSpPr>
        <p:spPr>
          <a:xfrm rot="10800000" flipH="1" flipV="1">
            <a:off x="871869" y="2860158"/>
            <a:ext cx="8514907" cy="3381036"/>
          </a:xfrm>
          <a:prstGeom prst="bentConnector4">
            <a:avLst>
              <a:gd name="adj1" fmla="val -2685"/>
              <a:gd name="adj2" fmla="val 10676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F34F-20D4-1F6A-3C99-6129B144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3A0BE-6336-C2D4-A16B-CD46E8F9B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524" y="2608307"/>
            <a:ext cx="1958340" cy="2209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255F9-95D3-D964-3D01-CDA67A5B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741" y="843643"/>
            <a:ext cx="3238500" cy="46482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345EF4C-65DF-7B13-A546-9DF71A5E14D6}"/>
              </a:ext>
            </a:extLst>
          </p:cNvPr>
          <p:cNvSpPr/>
          <p:nvPr/>
        </p:nvSpPr>
        <p:spPr>
          <a:xfrm>
            <a:off x="3697793" y="3429000"/>
            <a:ext cx="2994409" cy="8616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5448-E8FD-6DEE-EE9F-08125028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8DDDC-7A02-B90F-BBCC-B9028D89C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03" y="2723825"/>
            <a:ext cx="2110740" cy="2110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7DB8A-612F-AE60-5FBD-BC939AFA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97" y="789298"/>
            <a:ext cx="3238500" cy="493776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3D2F39B-E2DB-2076-D3DF-150AD4E33A1A}"/>
              </a:ext>
            </a:extLst>
          </p:cNvPr>
          <p:cNvSpPr/>
          <p:nvPr/>
        </p:nvSpPr>
        <p:spPr>
          <a:xfrm>
            <a:off x="3843708" y="3429000"/>
            <a:ext cx="2994409" cy="8616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270AB-1BB1-D0EB-EED2-5FEAFA15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91" y="385221"/>
            <a:ext cx="3816095" cy="193807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Networking</a:t>
            </a:r>
          </a:p>
        </p:txBody>
      </p:sp>
      <p:pic>
        <p:nvPicPr>
          <p:cNvPr id="5" name="Content Placeholder 4" descr="A group of people jumping&#10;&#10;Description automatically generated with medium confidence">
            <a:extLst>
              <a:ext uri="{FF2B5EF4-FFF2-40B4-BE49-F238E27FC236}">
                <a16:creationId xmlns:a16="http://schemas.microsoft.com/office/drawing/2014/main" id="{4CE36C25-964E-843C-DE63-76911B111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8" b="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Content Placeholder 6" descr="A group of people in clothing">
            <a:extLst>
              <a:ext uri="{FF2B5EF4-FFF2-40B4-BE49-F238E27FC236}">
                <a16:creationId xmlns:a16="http://schemas.microsoft.com/office/drawing/2014/main" id="{23555BD0-95EA-5FEF-3DBE-30D5817C7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-1" b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0374A5-6333-625C-3E49-B64D87E1E056}"/>
              </a:ext>
            </a:extLst>
          </p:cNvPr>
          <p:cNvSpPr txBox="1">
            <a:spLocks/>
          </p:cNvSpPr>
          <p:nvPr/>
        </p:nvSpPr>
        <p:spPr>
          <a:xfrm>
            <a:off x="586992" y="3802961"/>
            <a:ext cx="3816095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+mn-lt"/>
              </a:rPr>
              <a:t>Tradition History</a:t>
            </a:r>
          </a:p>
        </p:txBody>
      </p:sp>
    </p:spTree>
    <p:extLst>
      <p:ext uri="{BB962C8B-B14F-4D97-AF65-F5344CB8AC3E}">
        <p14:creationId xmlns:p14="http://schemas.microsoft.com/office/powerpoint/2010/main" val="283374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104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The Digital Transformation in the University.  Lessons learned.</vt:lpstr>
      <vt:lpstr>Where we started</vt:lpstr>
      <vt:lpstr>PowerPoint Presentation</vt:lpstr>
      <vt:lpstr>PowerPoint Presentation</vt:lpstr>
      <vt:lpstr>What is important</vt:lpstr>
      <vt:lpstr>PowerPoint Presentation</vt:lpstr>
      <vt:lpstr>Communication</vt:lpstr>
      <vt:lpstr>Educational process</vt:lpstr>
      <vt:lpstr>Networking</vt:lpstr>
      <vt:lpstr>Thank you 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Transformation in the University.  Lessons learned.</dc:title>
  <dc:creator>Yordan A. Sivkov</dc:creator>
  <cp:lastModifiedBy>Yordan A. Sivkov</cp:lastModifiedBy>
  <cp:revision>8</cp:revision>
  <dcterms:created xsi:type="dcterms:W3CDTF">2022-07-26T17:32:00Z</dcterms:created>
  <dcterms:modified xsi:type="dcterms:W3CDTF">2022-08-24T07:30:11Z</dcterms:modified>
</cp:coreProperties>
</file>