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3d099c773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3d099c773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3d099c77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3d099c77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d099c773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3d099c773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680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3d099c773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3d099c773c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d6356d41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d6356d41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3d528d445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3d528d44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3d6356d4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3d6356d41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d6356d41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d6356d41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1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1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bg" smtClean="0"/>
              <a:pPr/>
              <a:t>‹#›</a:t>
            </a:fld>
            <a:endParaRPr lang="bg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bvarna.e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40625" y="0"/>
            <a:ext cx="8520600" cy="143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THE QUALITY OF EDUCATION IN THE CONDITIONS OF DIGITAL TRANSFORMATION AND THE SPECIFICS OF GENERATIONS</a:t>
            </a:r>
            <a:b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07 - 09 SEPTEMBER 2022</a:t>
            </a:r>
            <a:r>
              <a:rPr lang="bg" sz="18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Varna</a:t>
            </a:r>
            <a:endParaRPr sz="1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40625" y="1434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15000"/>
              </a:lnSpc>
            </a:pPr>
            <a:r>
              <a:rPr lang="en-US" sz="2400" b="1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Collaborations for the development of the professional mathematical community in Varna</a:t>
            </a:r>
            <a:endParaRPr sz="2400" b="1"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15445" y="4252625"/>
            <a:ext cx="8520600" cy="11120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Pavlin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Petkov</a:t>
            </a:r>
            <a:r>
              <a:rPr lang="bg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Sevdalina</a:t>
            </a:r>
            <a:r>
              <a:rPr lang="en-US" sz="24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Georgieva Ph.D.</a:t>
            </a:r>
          </a:p>
          <a:p>
            <a:pPr marL="0" indent="0"/>
            <a:r>
              <a:rPr lang="en-US" sz="2000" b="1" dirty="0">
                <a:latin typeface="Times New Roman"/>
                <a:ea typeface="Times New Roman"/>
                <a:cs typeface="Times New Roman"/>
                <a:sym typeface="Times New Roman"/>
              </a:rPr>
              <a:t>Union of Bulgarian Mathematicians – Varna, Bulgaria</a:t>
            </a:r>
            <a:endParaRPr lang="bg-BG" sz="20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</a:pPr>
            <a:endParaRPr lang="bg-BG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</a:pPr>
            <a:endParaRPr lang="bg-BG"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>
              <a:lnSpc>
                <a:spcPct val="150000"/>
              </a:lnSpc>
            </a:pPr>
            <a:endParaRPr sz="240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0500" y="2462050"/>
            <a:ext cx="3010490" cy="163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D90198-DDBB-49ED-A3CB-9127F4BA6E9F}"/>
              </a:ext>
            </a:extLst>
          </p:cNvPr>
          <p:cNvSpPr/>
          <p:nvPr/>
        </p:nvSpPr>
        <p:spPr>
          <a:xfrm>
            <a:off x="461578" y="2310140"/>
            <a:ext cx="7593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Methodological Experiences Gamification,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ITALY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63C54E-265B-4FD7-AEA9-D7242398F481}"/>
              </a:ext>
            </a:extLst>
          </p:cNvPr>
          <p:cNvSpPr/>
          <p:nvPr/>
        </p:nvSpPr>
        <p:spPr>
          <a:xfrm>
            <a:off x="461578" y="1590408"/>
            <a:ext cx="7579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2.0 Tools for Literature Literacy,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ROMANIA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1969F7-3B81-4B64-9E94-7D35ED5B230A}"/>
              </a:ext>
            </a:extLst>
          </p:cNvPr>
          <p:cNvSpPr/>
          <p:nvPr/>
        </p:nvSpPr>
        <p:spPr>
          <a:xfrm>
            <a:off x="490430" y="2976875"/>
            <a:ext cx="689483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to Sciences with Interactive White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Boards,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PORTUGAL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F3767-A9F1-403A-A88F-9B10D3C04C9C}"/>
              </a:ext>
            </a:extLst>
          </p:cNvPr>
          <p:cNvSpPr/>
          <p:nvPr/>
        </p:nvSpPr>
        <p:spPr>
          <a:xfrm>
            <a:off x="490430" y="292535"/>
            <a:ext cx="25811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Next…….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FAA75-87BA-4D2F-96C2-05B7B013F973}"/>
              </a:ext>
            </a:extLst>
          </p:cNvPr>
          <p:cNvSpPr/>
          <p:nvPr/>
        </p:nvSpPr>
        <p:spPr>
          <a:xfrm>
            <a:off x="490430" y="4036635"/>
            <a:ext cx="8531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Adaptation to Mathematics with "Scratch Programming Language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BULGARIA</a:t>
            </a:r>
          </a:p>
        </p:txBody>
      </p:sp>
    </p:spTree>
    <p:extLst>
      <p:ext uri="{BB962C8B-B14F-4D97-AF65-F5344CB8AC3E}">
        <p14:creationId xmlns:p14="http://schemas.microsoft.com/office/powerpoint/2010/main" val="3369982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52CD79-3F2E-47FC-9A58-BE09D431C59B}"/>
              </a:ext>
            </a:extLst>
          </p:cNvPr>
          <p:cNvSpPr/>
          <p:nvPr/>
        </p:nvSpPr>
        <p:spPr>
          <a:xfrm>
            <a:off x="4760595" y="4217670"/>
            <a:ext cx="3844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Sevdalina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Georgieva Ph.D.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sevdalina.m.georgieva@gmail.com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5D463-E222-4BAE-8776-BBD2927D4E54}"/>
              </a:ext>
            </a:extLst>
          </p:cNvPr>
          <p:cNvSpPr/>
          <p:nvPr/>
        </p:nvSpPr>
        <p:spPr>
          <a:xfrm>
            <a:off x="123892" y="4286561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Pavlin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Petkov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p.petkov.varna@gmail.com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B979C-75B9-40E0-AB74-FF9F7D4CF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626" y="819924"/>
            <a:ext cx="5337810" cy="2657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A38ACD-EE65-4133-8F14-E31CDA255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2" b="26679"/>
          <a:stretch/>
        </p:blipFill>
        <p:spPr>
          <a:xfrm>
            <a:off x="123893" y="2401687"/>
            <a:ext cx="1785118" cy="18159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38CED1-83F7-4C70-A909-E800925AA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27" y="2401687"/>
            <a:ext cx="1716760" cy="1716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6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algn="ctr"/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Union of Bulgarian Mathematicians - Varna section</a:t>
            </a: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50" y="2091795"/>
            <a:ext cx="1615275" cy="139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 descr="0 0.jpeg"/>
          <p:cNvPicPr preferRelativeResize="0"/>
          <p:nvPr/>
        </p:nvPicPr>
        <p:blipFill rotWithShape="1">
          <a:blip r:embed="rId4">
            <a:alphaModFix/>
          </a:blip>
          <a:srcRect r="14316"/>
          <a:stretch/>
        </p:blipFill>
        <p:spPr>
          <a:xfrm>
            <a:off x="2793117" y="1092987"/>
            <a:ext cx="5489825" cy="3609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26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50000"/>
              </a:lnSpc>
              <a:buSzPts val="1100"/>
            </a:pPr>
            <a:r>
              <a:rPr lang="en-US" sz="2400" b="1" dirty="0">
                <a:latin typeface="Times New Roman"/>
                <a:ea typeface="Times New Roman"/>
                <a:cs typeface="Times New Roman"/>
                <a:sym typeface="Times New Roman"/>
              </a:rPr>
              <a:t>The modern generation and the challenges facing teachers</a:t>
            </a: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450" y="1138842"/>
            <a:ext cx="7333100" cy="367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819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990"/>
            </a:pPr>
            <a:r>
              <a:rPr lang="en-US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modern education </a:t>
            </a:r>
            <a:endParaRPr sz="1720" dirty="0"/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19980"/>
          <a:stretch/>
        </p:blipFill>
        <p:spPr>
          <a:xfrm>
            <a:off x="2071412" y="1104900"/>
            <a:ext cx="5182828" cy="3939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496075" y="535375"/>
            <a:ext cx="8520600" cy="42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Mathematics in Electronic environment with </a:t>
            </a:r>
            <a:r>
              <a:rPr lang="en-US" sz="280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GeoGebra Activity</a:t>
            </a:r>
            <a:endParaRPr sz="280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endParaRPr sz="2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457200" algn="just"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 The Next 10: Supporting Ideas that Matter in the Next Ten Years</a:t>
            </a:r>
            <a:r>
              <a:rPr lang="bg-BG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 </a:t>
            </a: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Online Learning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l="20403" r="21416"/>
          <a:stretch/>
        </p:blipFill>
        <p:spPr>
          <a:xfrm>
            <a:off x="3054250" y="1733827"/>
            <a:ext cx="2857500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l="32028" t="46323" r="59125" b="38021"/>
          <a:stretch/>
        </p:blipFill>
        <p:spPr>
          <a:xfrm>
            <a:off x="772300" y="1916625"/>
            <a:ext cx="1051014" cy="104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0402" y="1768427"/>
            <a:ext cx="1342325" cy="134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-US" u="sng" dirty="0">
                <a:solidFill>
                  <a:schemeClr val="hlink"/>
                </a:solidFill>
                <a:hlinkClick r:id="rId3"/>
              </a:rPr>
              <a:t>Web </a:t>
            </a:r>
            <a:r>
              <a:rPr lang="en-US" u="sng" dirty="0" err="1">
                <a:solidFill>
                  <a:schemeClr val="hlink"/>
                </a:solidFill>
                <a:hlinkClick r:id="rId3"/>
              </a:rPr>
              <a:t>sait</a:t>
            </a:r>
            <a:r>
              <a:rPr lang="bg-BG" u="sng" dirty="0">
                <a:solidFill>
                  <a:schemeClr val="hlink"/>
                </a:solidFill>
                <a:hlinkClick r:id="rId3"/>
              </a:rPr>
              <a:t>: </a:t>
            </a:r>
            <a:r>
              <a:rPr lang="bg" u="sng" dirty="0">
                <a:solidFill>
                  <a:schemeClr val="hlink"/>
                </a:solidFill>
                <a:hlinkClick r:id="rId3"/>
              </a:rPr>
              <a:t>www.smbvarna.eu</a:t>
            </a:r>
            <a:endParaRPr dirty="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875449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1861345" y="4458524"/>
            <a:ext cx="5421300" cy="451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bg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KA220-VET Cooperation partnerships in vocational education and training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15000"/>
              </a:lnSpc>
            </a:pPr>
            <a:r>
              <a:rPr lang="bg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Project №: </a:t>
            </a:r>
            <a:r>
              <a:rPr lang="bg" sz="11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2021-1-RO01-KA220-VET-00002817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15000"/>
              </a:lnSpc>
            </a:pPr>
            <a:r>
              <a:rPr lang="bg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lnSpc>
                <a:spcPct val="115000"/>
              </a:lnSpc>
            </a:pPr>
            <a:r>
              <a:rPr lang="bg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9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0527" y="2590640"/>
            <a:ext cx="1951425" cy="619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1392535" y="259180"/>
            <a:ext cx="60252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bg" sz="29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 CLASSES ON THE MOON</a:t>
            </a:r>
            <a:r>
              <a:rPr lang="bg" sz="2400" b="1" u="sng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ct val="150000"/>
              </a:lnSpc>
            </a:pPr>
            <a:r>
              <a:rPr lang="bg" sz="2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ERASMUS+ PROJECT 2022-2024</a:t>
            </a:r>
            <a:endParaRPr sz="2000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8775" y="1394125"/>
            <a:ext cx="3012700" cy="30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7200" y="2094275"/>
            <a:ext cx="1824925" cy="18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6320" y="1221596"/>
            <a:ext cx="6667952" cy="37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0;p19">
            <a:extLst>
              <a:ext uri="{FF2B5EF4-FFF2-40B4-BE49-F238E27FC236}">
                <a16:creationId xmlns:a16="http://schemas.microsoft.com/office/drawing/2014/main" id="{AD5AD0AF-5790-414F-A396-24A964D003BC}"/>
              </a:ext>
            </a:extLst>
          </p:cNvPr>
          <p:cNvSpPr/>
          <p:nvPr/>
        </p:nvSpPr>
        <p:spPr>
          <a:xfrm>
            <a:off x="1392535" y="259180"/>
            <a:ext cx="6025200" cy="14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Burdur</a:t>
            </a:r>
            <a:r>
              <a:rPr lang="en-US" sz="29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TURKEY, 4-8.07.2022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1125" y="2748973"/>
            <a:ext cx="3192724" cy="2394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t="18975"/>
          <a:stretch/>
        </p:blipFill>
        <p:spPr>
          <a:xfrm>
            <a:off x="610976" y="944880"/>
            <a:ext cx="3846724" cy="419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/>
          <p:cNvPicPr preferRelativeResize="0"/>
          <p:nvPr/>
        </p:nvPicPr>
        <p:blipFill rotWithShape="1">
          <a:blip r:embed="rId5">
            <a:alphaModFix/>
          </a:blip>
          <a:srcRect b="23406"/>
          <a:stretch/>
        </p:blipFill>
        <p:spPr>
          <a:xfrm>
            <a:off x="6452100" y="0"/>
            <a:ext cx="2691894" cy="2748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5C5D98-BEAB-4EEA-B01E-8EDFDB2058BF}"/>
              </a:ext>
            </a:extLst>
          </p:cNvPr>
          <p:cNvSpPr txBox="1"/>
          <p:nvPr/>
        </p:nvSpPr>
        <p:spPr>
          <a:xfrm>
            <a:off x="610976" y="320040"/>
            <a:ext cx="546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with Lego Robotics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1413</TotalTime>
  <Words>194</Words>
  <Application>Microsoft Office PowerPoint</Application>
  <PresentationFormat>On-screen Show (16:9)</PresentationFormat>
  <Paragraphs>34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Verdana</vt:lpstr>
      <vt:lpstr>Simple Light</vt:lpstr>
      <vt:lpstr>THE QUALITY OF EDUCATION IN THE CONDITIONS OF DIGITAL TRANSFORMATION AND THE SPECIFICS OF GENERATIONS 07 - 09 SEPTEMBER 2022, Varna</vt:lpstr>
      <vt:lpstr>Union of Bulgarian Mathematicians - Varna section</vt:lpstr>
      <vt:lpstr>The modern generation and the challenges facing teachers</vt:lpstr>
      <vt:lpstr>The modern education </vt:lpstr>
      <vt:lpstr>PowerPoint Presentation</vt:lpstr>
      <vt:lpstr>Web sait: www.smbvarna.eu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QUALITY OF EDUCATION IN THE CONDITIONS OF DIGITAL TRANSFORMATION AND THE SPECIFICS OF GENERATIONS 07 - 09 SEPTEMBER 2022, Varna</dc:title>
  <cp:lastModifiedBy>SMB116</cp:lastModifiedBy>
  <cp:revision>15</cp:revision>
  <dcterms:modified xsi:type="dcterms:W3CDTF">2022-07-19T12:27:15Z</dcterms:modified>
</cp:coreProperties>
</file>