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D7087-315C-17A7-096F-49DF12F475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0A0C1F-F306-0896-7CE2-672D1360FD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15DF5-5FD9-1402-C404-682461E6B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024B-F635-407B-9FC6-E0DA13F273DA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953B4D-4B3F-1D45-2BFF-6381D8F35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58FF51-0546-AEF4-7800-6CE8FE1D2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26FC7-4934-4A62-8CFD-136BF0459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107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0F68A-0BC5-AE64-6F36-7D8D900FC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D74455-19C7-6A3A-90C3-0C66853765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5C51ED-B4D1-82F1-F82C-4D8092BCF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024B-F635-407B-9FC6-E0DA13F273DA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16B6B3-48A7-9C32-211A-118AA9965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E476D8-21C2-2809-1B03-69CF6D193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26FC7-4934-4A62-8CFD-136BF0459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986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8F3C7F-DE34-86FC-E271-BD851E555D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3A0AD8-7ED9-DB63-74F6-1FC52AD330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DD2029-F969-F638-68D1-97092E9E6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024B-F635-407B-9FC6-E0DA13F273DA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70AB12-D860-37A4-B6EA-1FD8C2333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830D6-37A2-B452-278D-6D5A47461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26FC7-4934-4A62-8CFD-136BF0459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953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E1699-BDC0-1BEC-E44B-0941573DC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AA8A6-D60D-3457-9393-080F737DE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F79856-5744-056D-CCA2-BD8188185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024B-F635-407B-9FC6-E0DA13F273DA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E1948A-0B3A-1D8D-E940-AA9B1254E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43B7B6-4073-57C1-6956-6B55C7A87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26FC7-4934-4A62-8CFD-136BF0459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454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6866E-9BE4-B1DE-7F50-143B73541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9193B6-1952-7864-411C-96E2D9B311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E1A29F-6AD9-FF67-4773-1E3AC6715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024B-F635-407B-9FC6-E0DA13F273DA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653B2F-CFF4-DE7E-BA6B-DE630B77A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F203B0-4397-7E2F-A2A3-D909C4353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26FC7-4934-4A62-8CFD-136BF0459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2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B0ECE-398D-CAAB-3828-CB0BAFA0E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788611-DA79-EB06-3E4C-2256DD8EDC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CA3A08-AA92-31B7-25DE-3FA1262814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2C7A1D-DA87-5B30-7CFD-9DA75195F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024B-F635-407B-9FC6-E0DA13F273DA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614755-584E-33C4-421E-E49F2D4E8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F2474C-23B4-A10E-74E9-F858E2E9D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26FC7-4934-4A62-8CFD-136BF0459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470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2FDA9-DBD6-D32A-8D71-79133A507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903D53-625F-D1CA-6B35-D924A3493D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8E0774-1936-A65D-97CE-907BD152D2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8D0CE1-7856-CF1C-65B9-773EE0D297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BE424D-E839-2837-E792-B5C7DD9767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AFB21B-F645-5060-FBA9-9A00D8B24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024B-F635-407B-9FC6-E0DA13F273DA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2FABB3-DA74-5CCC-3631-6DE6AA594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E3E6AB-F995-7AB3-0A0E-0B83944A2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26FC7-4934-4A62-8CFD-136BF0459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15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12C62-14A5-8D1E-B535-3405EEE46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31C55E-680A-5159-5254-626063794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024B-F635-407B-9FC6-E0DA13F273DA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9A0311-CFBC-E54A-1A56-E21EC38CB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3A79E7-B002-6872-D3D8-E3A2F8168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26FC7-4934-4A62-8CFD-136BF0459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678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6EA5B8-3479-31CE-901A-CD0FC9C6F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024B-F635-407B-9FC6-E0DA13F273DA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C731FE-496C-AEEA-96F6-952A4C495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BF3F92-7204-F4FF-21F4-A304137EF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26FC7-4934-4A62-8CFD-136BF0459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930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189C2-F267-0330-F4D2-EE232FECB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4DA3B-8C08-99EA-877A-38AAA0495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4625D5-6208-3A69-172E-36111F9300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62A0B-9059-864F-A0C0-BE951193C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024B-F635-407B-9FC6-E0DA13F273DA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6F8F58-043D-C186-5D67-77D740B0A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981A17-67E3-7248-2A3E-91E380AC1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26FC7-4934-4A62-8CFD-136BF0459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259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B1267-3FC9-8E12-5101-A65959891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B72273-9009-6915-330D-5BBACD2E1E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A7B4B9-6563-DCC9-F0DE-460CCC38EA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20CCBB-B07D-861E-0066-9645E4013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024B-F635-407B-9FC6-E0DA13F273DA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637A3B-EEBE-E121-74E7-509608119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9948FE-DD4A-6854-4118-0BD8082BB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26FC7-4934-4A62-8CFD-136BF0459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78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3A9C1A-629D-CFD2-3436-1A8742898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15C846-D233-FD0F-F669-29A169B9A1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2FDABC-A13D-1B5C-A1A1-B9DC44E578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0024B-F635-407B-9FC6-E0DA13F273DA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2510FB-B51A-C627-1B1C-F49BB4F009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09CD3-7E43-16F9-3354-70EAC92BCE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26FC7-4934-4A62-8CFD-136BF0459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270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0BE1E-902D-5170-97D2-34E6F0285A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E191B8-BE3E-B29E-4AD0-24E60B69B5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719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Zvezdelin Rusev</dc:creator>
  <cp:lastModifiedBy>Zvezdelin Rusev</cp:lastModifiedBy>
  <cp:revision>1</cp:revision>
  <dcterms:created xsi:type="dcterms:W3CDTF">2022-08-18T13:41:42Z</dcterms:created>
  <dcterms:modified xsi:type="dcterms:W3CDTF">2022-08-18T13:41:44Z</dcterms:modified>
</cp:coreProperties>
</file>