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8" r:id="rId14"/>
    <p:sldId id="274" r:id="rId15"/>
    <p:sldId id="269" r:id="rId16"/>
    <p:sldId id="267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71D752-1277-4874-99D3-7C4C5772293F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F7A55B-957E-4493-BC5C-0BEDF077B7EC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/>
              <a:t> Дигитален инкубатор за предприемачи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7854696" cy="2880320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Доц. д-р инж. Иван Станков</a:t>
            </a:r>
          </a:p>
          <a:p>
            <a:r>
              <a:rPr lang="bg-BG" dirty="0" smtClean="0"/>
              <a:t>Национален координатор</a:t>
            </a:r>
          </a:p>
          <a:p>
            <a:r>
              <a:rPr lang="bg-BG" dirty="0" smtClean="0"/>
              <a:t>Сдружение АМОР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22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Профил на потребителя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69351" cy="4025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3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bg-BG" dirty="0" smtClean="0"/>
              <a:t>Подкаст функционалност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696744" cy="3308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2"/>
            <a:ext cx="8229600" cy="136815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Подкаст видеа с различни известни в сферата личности, които разказват за пътя си към успеха.</a:t>
            </a:r>
          </a:p>
          <a:p>
            <a:r>
              <a:rPr lang="bg-BG" dirty="0"/>
              <a:t>Видеата разполагат с превод на английски език под формата на субтитри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8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Обучителни лекции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89464"/>
          </a:xfrm>
        </p:spPr>
        <p:txBody>
          <a:bodyPr/>
          <a:lstStyle/>
          <a:p>
            <a:r>
              <a:rPr lang="bg-BG" dirty="0" smtClean="0"/>
              <a:t>Обучителни видеа, свързани с дигиталния маркетинг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1394"/>
            <a:ext cx="7298322" cy="359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637536"/>
          </a:xfrm>
        </p:spPr>
        <p:txBody>
          <a:bodyPr/>
          <a:lstStyle/>
          <a:p>
            <a:r>
              <a:rPr lang="bg-BG" dirty="0" smtClean="0"/>
              <a:t>След всяка лекция, потребителят отключва последващ кратък въпросник(3-4 въпроса), който трябва да реши, за да премине напред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3" y="2759117"/>
            <a:ext cx="867013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268760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600" dirty="0"/>
              <a:t>След предаване на отговорите, системата ги проверява и показва резултата на потребителя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75347" cy="377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9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637536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След като потребителят  премине всички въпросници и изгледа всички обучителни видеа се отключва функционалността за създаване на стартъп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9504"/>
            <a:ext cx="8444361" cy="1553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156176" y="3861048"/>
            <a:ext cx="187220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bg-BG" dirty="0" smtClean="0"/>
              <a:t>Стартъп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813906" cy="315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340768"/>
            <a:ext cx="8387616" cy="1637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Създаване на стартъп – прикачване на файл с бизнес план и попълване </a:t>
            </a:r>
            <a:r>
              <a:rPr lang="bg-BG" dirty="0" smtClean="0"/>
              <a:t> на </a:t>
            </a:r>
            <a:r>
              <a:rPr lang="bg-BG" dirty="0"/>
              <a:t>основна информация – резюме и име на проекта</a:t>
            </a:r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9453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bg-BG" dirty="0" smtClean="0"/>
              <a:t>Чатбот функционалност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8304"/>
            <a:ext cx="6259320" cy="3073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340768"/>
            <a:ext cx="8387616" cy="1637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400" dirty="0" smtClean="0"/>
              <a:t>Задаване на въпроси, свързани със създаване на бизнес план, сегментиране на пазара, маркетинг</a:t>
            </a:r>
          </a:p>
          <a:p>
            <a:pPr marL="0" indent="0">
              <a:buNone/>
            </a:pPr>
            <a:r>
              <a:rPr lang="bg-BG" sz="2400" dirty="0" smtClean="0"/>
              <a:t>    микс и много други.</a:t>
            </a:r>
            <a:endParaRPr lang="bg-BG" sz="2400" dirty="0"/>
          </a:p>
          <a:p>
            <a:endParaRPr lang="bg-BG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40" y="1772815"/>
            <a:ext cx="2282224" cy="4942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83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Мобилно приложение</a:t>
            </a:r>
            <a:endParaRPr lang="en-GB" dirty="0"/>
          </a:p>
        </p:txBody>
      </p:sp>
      <p:sp>
        <p:nvSpPr>
          <p:cNvPr id="5" name="AutoShape 4" descr="blob:https://web.telegram.org/5f1a9977-3cf2-4718-9562-564ab56f28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216184" cy="479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2" y="1893168"/>
            <a:ext cx="2227110" cy="482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69" y="1916832"/>
            <a:ext cx="2216184" cy="479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4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0848"/>
            <a:ext cx="8229600" cy="1143000"/>
          </a:xfrm>
        </p:spPr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443711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Контакт:</a:t>
            </a:r>
          </a:p>
          <a:p>
            <a:r>
              <a:rPr lang="bg-BG" dirty="0" err="1" smtClean="0"/>
              <a:t>Моб</a:t>
            </a:r>
            <a:r>
              <a:rPr lang="bg-BG" dirty="0" smtClean="0"/>
              <a:t>. +359 893 690 280</a:t>
            </a:r>
          </a:p>
          <a:p>
            <a:r>
              <a:rPr lang="en-US" dirty="0" smtClean="0"/>
              <a:t>Mail: ivan.stankov84@gmail.com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Интелектуален продукт 1: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Характеристики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Въпросник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Резултати</a:t>
            </a:r>
          </a:p>
          <a:p>
            <a:r>
              <a:rPr lang="bg-BG" dirty="0" smtClean="0"/>
              <a:t>Интелектуален продукт 2: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Потребителски профил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Подкасти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Обучителни видеа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Стартъп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Чатбот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Мобилно приложение</a:t>
            </a:r>
          </a:p>
          <a:p>
            <a:pPr marL="514350" indent="-514350">
              <a:buFont typeface="+mj-lt"/>
              <a:buAutoNum type="arabicPeriod"/>
            </a:pPr>
            <a:endParaRPr lang="bg-BG" dirty="0" smtClean="0"/>
          </a:p>
          <a:p>
            <a:pPr marL="514350" indent="-514350">
              <a:buFont typeface="+mj-lt"/>
              <a:buAutoNum type="arabicPeriod"/>
            </a:pPr>
            <a:endParaRPr lang="bg-BG" dirty="0" smtClean="0"/>
          </a:p>
          <a:p>
            <a:endParaRPr lang="bg-BG" dirty="0" smtClean="0"/>
          </a:p>
          <a:p>
            <a:pPr marL="514350" indent="-514350">
              <a:buFont typeface="+mj-lt"/>
              <a:buAutoNum type="arabicPeriod"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0898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bg-BG" dirty="0" smtClean="0"/>
              <a:t>Интелектуален продукт 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r>
              <a:rPr lang="bg-BG" dirty="0" smtClean="0"/>
              <a:t>Дигитален въпросник за лидерски умения</a:t>
            </a:r>
          </a:p>
          <a:p>
            <a:r>
              <a:rPr lang="bg-BG" dirty="0" smtClean="0"/>
              <a:t>Основна идея- оценка и развитие на лидерските качества на потребителя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48735"/>
            <a:ext cx="7128792" cy="3489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61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bg-BG" dirty="0" smtClean="0"/>
              <a:t>Характеристики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Поддръжка на няколко езика - български, немски, английски и литовски</a:t>
            </a:r>
          </a:p>
          <a:p>
            <a:r>
              <a:rPr lang="bg-BG" dirty="0" smtClean="0"/>
              <a:t>Внимателно подбрани въпроси/отговори</a:t>
            </a:r>
          </a:p>
          <a:p>
            <a:r>
              <a:rPr lang="bg-BG" dirty="0" smtClean="0"/>
              <a:t>Внимателно подбрани материали за развитие на лидерските умения, в зависимост от текущото ниво на потребителя</a:t>
            </a:r>
          </a:p>
          <a:p>
            <a:r>
              <a:rPr lang="bg-BG" dirty="0" smtClean="0"/>
              <a:t>Насоки и тълкуване на текущото ниво на уменията на потребителя в различни категории- Осъзнатос, Иновации, Влияние и др. </a:t>
            </a:r>
            <a:endParaRPr lang="en-US" dirty="0" smtClean="0"/>
          </a:p>
          <a:p>
            <a:r>
              <a:rPr lang="bg-BG" dirty="0" smtClean="0"/>
              <a:t>Оптимизиран за мобилнии устройства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8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Въпросник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20 Въпроса с по 3 отговора</a:t>
            </a:r>
            <a:r>
              <a:rPr lang="en-US" dirty="0" smtClean="0"/>
              <a:t>(</a:t>
            </a:r>
            <a:r>
              <a:rPr lang="bg-BG" dirty="0" smtClean="0"/>
              <a:t>макс. 60 т.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28117" cy="4057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bg-BG" dirty="0" smtClean="0"/>
              <a:t>Резултати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r>
              <a:rPr lang="bg-BG" dirty="0" smtClean="0"/>
              <a:t>Точките на потребителя, заедно с тълкуване на текущото ниво за различните умения и материали за развитие- видеа, статии, въпросници и др.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644750" cy="3635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62748" cy="476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9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Интелектуален продукт 2: Платформата </a:t>
            </a:r>
            <a:r>
              <a:rPr lang="en-US" dirty="0" smtClean="0"/>
              <a:t>DEA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694160" cy="367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bg-BG" dirty="0" smtClean="0"/>
              <a:t>Основни функционалности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Регистриране и вписване</a:t>
            </a:r>
          </a:p>
          <a:p>
            <a:r>
              <a:rPr lang="bg-BG" dirty="0" smtClean="0"/>
              <a:t>Обучителни видеа и кратки въпросници по дигитален маркетинг</a:t>
            </a:r>
          </a:p>
          <a:p>
            <a:r>
              <a:rPr lang="bg-BG" dirty="0" smtClean="0"/>
              <a:t>Подкасти</a:t>
            </a:r>
          </a:p>
          <a:p>
            <a:r>
              <a:rPr lang="bg-BG" dirty="0" smtClean="0"/>
              <a:t>Създаване на стартъп</a:t>
            </a:r>
          </a:p>
          <a:p>
            <a:r>
              <a:rPr lang="bg-BG" dirty="0" smtClean="0"/>
              <a:t>Чатбот </a:t>
            </a:r>
          </a:p>
          <a:p>
            <a:r>
              <a:rPr lang="bg-BG" dirty="0" smtClean="0"/>
              <a:t>Мобилно приложение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6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335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Дигитален инкубатор за предприемачи</vt:lpstr>
      <vt:lpstr>Съдържание</vt:lpstr>
      <vt:lpstr>Интелектуален продукт 1 </vt:lpstr>
      <vt:lpstr>Характеристики</vt:lpstr>
      <vt:lpstr>Въпросник</vt:lpstr>
      <vt:lpstr>Резултати</vt:lpstr>
      <vt:lpstr>PowerPoint Presentation</vt:lpstr>
      <vt:lpstr>Интелектуален продукт 2: Платформата DEA</vt:lpstr>
      <vt:lpstr>Основни функционалности</vt:lpstr>
      <vt:lpstr>Профил на потребителя</vt:lpstr>
      <vt:lpstr>Подкаст функционалност</vt:lpstr>
      <vt:lpstr>Обучителни лекции</vt:lpstr>
      <vt:lpstr>PowerPoint Presentation</vt:lpstr>
      <vt:lpstr>PowerPoint Presentation</vt:lpstr>
      <vt:lpstr>PowerPoint Presentation</vt:lpstr>
      <vt:lpstr>Стартъп</vt:lpstr>
      <vt:lpstr>Чатбот функционалност</vt:lpstr>
      <vt:lpstr>Мобилно приложение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Дигитална академия за предприемачи</dc:title>
  <dc:creator>Deso</dc:creator>
  <cp:lastModifiedBy>Ivan Stankov</cp:lastModifiedBy>
  <cp:revision>9</cp:revision>
  <dcterms:created xsi:type="dcterms:W3CDTF">2022-08-19T18:38:02Z</dcterms:created>
  <dcterms:modified xsi:type="dcterms:W3CDTF">2022-08-21T17:02:51Z</dcterms:modified>
</cp:coreProperties>
</file>