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sldIdLst>
    <p:sldId id="256" r:id="rId2"/>
    <p:sldId id="270" r:id="rId3"/>
    <p:sldId id="258" r:id="rId4"/>
    <p:sldId id="265" r:id="rId5"/>
    <p:sldId id="260" r:id="rId6"/>
    <p:sldId id="269" r:id="rId7"/>
    <p:sldId id="276" r:id="rId8"/>
    <p:sldId id="275" r:id="rId9"/>
    <p:sldId id="273" r:id="rId10"/>
    <p:sldId id="262" r:id="rId11"/>
    <p:sldId id="272" r:id="rId12"/>
    <p:sldId id="266" r:id="rId13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1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DB9A3CFA-2EA3-431F-9C43-4D0C6CA5C257}" type="datetimeFigureOut">
              <a:rPr lang="bg-BG" smtClean="0"/>
              <a:t>19.8.2022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CD20F17-5006-4C35-8D19-0B35A4A84741}" type="slidenum">
              <a:rPr lang="bg-BG" smtClean="0"/>
              <a:t>‹#›</a:t>
            </a:fld>
            <a:endParaRPr lang="bg-BG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934192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A3CFA-2EA3-431F-9C43-4D0C6CA5C257}" type="datetimeFigureOut">
              <a:rPr lang="bg-BG" smtClean="0"/>
              <a:t>19.8.2022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20F17-5006-4C35-8D19-0B35A4A8474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66037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A3CFA-2EA3-431F-9C43-4D0C6CA5C257}" type="datetimeFigureOut">
              <a:rPr lang="bg-BG" smtClean="0"/>
              <a:t>19.8.2022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20F17-5006-4C35-8D19-0B35A4A8474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46916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A3CFA-2EA3-431F-9C43-4D0C6CA5C257}" type="datetimeFigureOut">
              <a:rPr lang="bg-BG" smtClean="0"/>
              <a:t>19.8.2022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20F17-5006-4C35-8D19-0B35A4A84741}" type="slidenum">
              <a:rPr lang="bg-BG" smtClean="0"/>
              <a:t>‹#›</a:t>
            </a:fld>
            <a:endParaRPr lang="bg-BG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1808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A3CFA-2EA3-431F-9C43-4D0C6CA5C257}" type="datetimeFigureOut">
              <a:rPr lang="bg-BG" smtClean="0"/>
              <a:t>19.8.2022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20F17-5006-4C35-8D19-0B35A4A8474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27138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A3CFA-2EA3-431F-9C43-4D0C6CA5C257}" type="datetimeFigureOut">
              <a:rPr lang="bg-BG" smtClean="0"/>
              <a:t>19.8.2022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20F17-5006-4C35-8D19-0B35A4A8474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497798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A3CFA-2EA3-431F-9C43-4D0C6CA5C257}" type="datetimeFigureOut">
              <a:rPr lang="bg-BG" smtClean="0"/>
              <a:t>19.8.2022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20F17-5006-4C35-8D19-0B35A4A8474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540670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A3CFA-2EA3-431F-9C43-4D0C6CA5C257}" type="datetimeFigureOut">
              <a:rPr lang="bg-BG" smtClean="0"/>
              <a:t>19.8.2022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20F17-5006-4C35-8D19-0B35A4A8474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356725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A3CFA-2EA3-431F-9C43-4D0C6CA5C257}" type="datetimeFigureOut">
              <a:rPr lang="bg-BG" smtClean="0"/>
              <a:t>19.8.2022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20F17-5006-4C35-8D19-0B35A4A8474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687127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1_Title and Conten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8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8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48" name="Google Shape;48;p28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8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8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28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2916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A3CFA-2EA3-431F-9C43-4D0C6CA5C257}" type="datetimeFigureOut">
              <a:rPr lang="bg-BG" smtClean="0"/>
              <a:t>19.8.2022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20F17-5006-4C35-8D19-0B35A4A8474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18955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A3CFA-2EA3-431F-9C43-4D0C6CA5C257}" type="datetimeFigureOut">
              <a:rPr lang="bg-BG" smtClean="0"/>
              <a:t>19.8.2022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20F17-5006-4C35-8D19-0B35A4A8474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38834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A3CFA-2EA3-431F-9C43-4D0C6CA5C257}" type="datetimeFigureOut">
              <a:rPr lang="bg-BG" smtClean="0"/>
              <a:t>19.8.2022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20F17-5006-4C35-8D19-0B35A4A8474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48339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A3CFA-2EA3-431F-9C43-4D0C6CA5C257}" type="datetimeFigureOut">
              <a:rPr lang="bg-BG" smtClean="0"/>
              <a:t>19.8.2022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20F17-5006-4C35-8D19-0B35A4A8474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66024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A3CFA-2EA3-431F-9C43-4D0C6CA5C257}" type="datetimeFigureOut">
              <a:rPr lang="bg-BG" smtClean="0"/>
              <a:t>19.8.2022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20F17-5006-4C35-8D19-0B35A4A8474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41195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A3CFA-2EA3-431F-9C43-4D0C6CA5C257}" type="datetimeFigureOut">
              <a:rPr lang="bg-BG" smtClean="0"/>
              <a:t>19.8.2022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20F17-5006-4C35-8D19-0B35A4A8474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270169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A3CFA-2EA3-431F-9C43-4D0C6CA5C257}" type="datetimeFigureOut">
              <a:rPr lang="bg-BG" smtClean="0"/>
              <a:t>19.8.2022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20F17-5006-4C35-8D19-0B35A4A8474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451857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A3CFA-2EA3-431F-9C43-4D0C6CA5C257}" type="datetimeFigureOut">
              <a:rPr lang="bg-BG" smtClean="0"/>
              <a:t>19.8.2022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20F17-5006-4C35-8D19-0B35A4A8474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8229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DB9A3CFA-2EA3-431F-9C43-4D0C6CA5C257}" type="datetimeFigureOut">
              <a:rPr lang="bg-BG" smtClean="0"/>
              <a:t>19.8.2022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9CD20F17-5006-4C35-8D19-0B35A4A8474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1959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  <p:sldLayoutId id="214748381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inglink.com/scene/1441459998763778051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hinglink.com/scene/1615993847010033666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hyperlink" Target="https://www.thinglink.com/scene/1561664809282306051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jpeg"/><Relationship Id="rId11" Type="http://schemas.openxmlformats.org/officeDocument/2006/relationships/image" Target="../media/image27.pn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tK9m6LjFx5A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inglink.com/scene/1561653083207892995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CF1E8"/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982" y="1458387"/>
            <a:ext cx="9712035" cy="31803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bg-BG" sz="1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 </a:t>
            </a:r>
            <a:r>
              <a:rPr lang="en-US" sz="1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n-US" sz="1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n-US" sz="1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bg-BG" sz="27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ИЗПОЛЗВАНЕ НА електронни ресурси</a:t>
            </a:r>
            <a:r>
              <a:rPr lang="en-US" sz="27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n-US" sz="27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27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        </a:t>
            </a:r>
            <a:r>
              <a:rPr lang="bg-BG" sz="27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обучението по религия</a:t>
            </a:r>
            <a:r>
              <a:rPr lang="bg-BG" sz="2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bg-BG" sz="2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bg-BG" sz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bg-BG" sz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bg-BG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4211" y="685800"/>
            <a:ext cx="10357862" cy="1545175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bg-BG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Втори международен образователен форум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bg-BG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„Качеството на образованието в условията на дигитална трансформация и спецификата на поколенията“</a:t>
            </a:r>
          </a:p>
          <a:p>
            <a:pPr marL="0" indent="0" algn="ctr">
              <a:lnSpc>
                <a:spcPct val="150000"/>
              </a:lnSpc>
              <a:buNone/>
            </a:pPr>
            <a:endParaRPr lang="bg-BG" sz="18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Google Shape;140;p1" descr="Математика чрез Moodle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77672" y="3228109"/>
            <a:ext cx="3266183" cy="311588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80950" y="5605330"/>
            <a:ext cx="1156438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Изготвили:</a:t>
            </a:r>
          </a:p>
          <a:p>
            <a:r>
              <a:rPr lang="bg-BG" sz="1400" dirty="0">
                <a:latin typeface="Verdana" panose="020B0604030504040204" pitchFamily="34" charset="0"/>
                <a:ea typeface="Verdana" panose="020B0604030504040204" pitchFamily="34" charset="0"/>
              </a:rPr>
              <a:t>Дарина </a:t>
            </a:r>
            <a:r>
              <a:rPr lang="bg-BG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Костадинова Мавродиева - Кючукова – старши учител, ЦПЛР – Общински детски комплекс, гр. Варна, РБългария</a:t>
            </a:r>
            <a:r>
              <a:rPr lang="bg-BG" sz="1400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bg-BG" sz="14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bg-BG" sz="1400" dirty="0">
                <a:latin typeface="Verdana" panose="020B0604030504040204" pitchFamily="34" charset="0"/>
                <a:ea typeface="Verdana" panose="020B0604030504040204" pitchFamily="34" charset="0"/>
              </a:rPr>
              <a:t>Ирина </a:t>
            </a:r>
            <a:r>
              <a:rPr lang="bg-BG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Стоева Владимирова – старши учител, ОУ „Панайот Волов“, гр.Варна, РБългария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864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rgbClr val="FCF1E8"/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335731" y="-97585"/>
            <a:ext cx="11331942" cy="114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sz="3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    </a:t>
            </a:r>
            <a:r>
              <a:rPr lang="bg-BG" sz="3600" b="1" dirty="0">
                <a:latin typeface="Verdana" panose="020B0604030504040204" pitchFamily="34" charset="0"/>
                <a:ea typeface="Verdana" panose="020B0604030504040204" pitchFamily="34" charset="0"/>
              </a:rPr>
              <a:t>Библиотека „</a:t>
            </a:r>
            <a:r>
              <a:rPr lang="bg-BG" sz="3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Християнче“</a:t>
            </a:r>
            <a:endParaRPr lang="en-US" sz="3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4437" y="771363"/>
            <a:ext cx="7453746" cy="5096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3109636" y="5941352"/>
            <a:ext cx="62190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www.thinglink.com/scene/1441459998763778051</a:t>
            </a:r>
            <a:endParaRPr lang="bg-BG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22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он за студийни снимки 1 x 1,5 м - Синьо небе с бели облаци ...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1711709" cy="557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45161" y="706377"/>
            <a:ext cx="4244614" cy="41585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18859" y="5765861"/>
            <a:ext cx="56739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www.thinglink.com/scene/1615993847010033666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99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rgbClr val="FCF1E8"/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4212" y="685800"/>
            <a:ext cx="9655542" cy="10023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g-BG" sz="3600" b="1" dirty="0" smtClean="0">
                <a:solidFill>
                  <a:schemeClr val="accent5"/>
                </a:solidFill>
                <a:latin typeface="Arial Black" panose="020B0A04020102020204" pitchFamily="34" charset="0"/>
              </a:rPr>
              <a:t>Благодарим </a:t>
            </a:r>
            <a:r>
              <a:rPr lang="bg-BG" sz="3600" b="1" dirty="0">
                <a:solidFill>
                  <a:schemeClr val="accent5"/>
                </a:solidFill>
                <a:latin typeface="Arial Black" panose="020B0A04020102020204" pitchFamily="34" charset="0"/>
              </a:rPr>
              <a:t>за вниманието!</a:t>
            </a:r>
            <a:endParaRPr lang="bg-BG" sz="3600" dirty="0">
              <a:solidFill>
                <a:schemeClr val="accent5"/>
              </a:solidFill>
            </a:endParaRPr>
          </a:p>
        </p:txBody>
      </p:sp>
      <p:pic>
        <p:nvPicPr>
          <p:cNvPr id="7" name="Picture 4" descr="НАРЕДБИ | suunz.or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5974" y="531912"/>
            <a:ext cx="4896544" cy="48965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583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468582" y="2526023"/>
            <a:ext cx="10394707" cy="25446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sz="2800" dirty="0" smtClean="0">
                <a:latin typeface="Verdana" panose="020B0604030504040204" pitchFamily="34" charset="0"/>
                <a:ea typeface="Verdana" panose="020B0604030504040204" pitchFamily="34" charset="0"/>
              </a:rPr>
              <a:t>Електронните ресурси, използвани в обучението по религия са много и разнообразни.</a:t>
            </a:r>
            <a:endParaRPr lang="bg-BG" sz="2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bg-BG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Picture 2" descr="Affordable Lifelong Learning | Brain leaks and musings by &quot;Mr. Boomsma,&quot;  educator and autho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47505" y="3421141"/>
            <a:ext cx="2596268" cy="292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църква - gif.ovh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495670"/>
            <a:ext cx="2937164" cy="313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2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CF1E8"/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85818" y="1434375"/>
            <a:ext cx="861752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bg-BG" sz="2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Представените педагогически практики са реализирани с ученици от школа „Православни християнски ценности и традиции“ при ЦПЛР- Общински детски </a:t>
            </a:r>
            <a:r>
              <a:rPr lang="bg-BG" sz="24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комплекс - </a:t>
            </a:r>
            <a:r>
              <a:rPr lang="bg-BG" sz="2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гр. Варна, които са ученици от IV а клас на </a:t>
            </a:r>
            <a:r>
              <a:rPr lang="bg-BG" sz="24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ОУ „Панайот </a:t>
            </a:r>
            <a:r>
              <a:rPr lang="bg-BG" sz="2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Волов</a:t>
            </a:r>
            <a:r>
              <a:rPr lang="bg-BG" sz="24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“, гр. Варна,  </a:t>
            </a:r>
            <a:r>
              <a:rPr lang="bg-BG" sz="2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обучаващи се по иновативен УУП, проект  „Дизайн и </a:t>
            </a:r>
            <a:r>
              <a:rPr lang="bg-BG" sz="24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креативност“.</a:t>
            </a:r>
            <a:endParaRPr lang="en-US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POTTOKA BASERRI by eukeneinlarburu on emaz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54978"/>
            <a:ext cx="2736304" cy="3127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08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rgbClr val="FCF1E8"/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274" y="-120073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bg-BG" sz="36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Работни листи</a:t>
            </a:r>
            <a:endParaRPr lang="bg-BG" sz="36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68547" y="785091"/>
            <a:ext cx="4055467" cy="5467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1405" y="785091"/>
            <a:ext cx="4047127" cy="546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19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CF1E8"/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622357" y="101600"/>
            <a:ext cx="8534400" cy="9882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g-BG" sz="3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Електронни книжки</a:t>
            </a:r>
            <a:endParaRPr lang="bg-BG" sz="3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885" y="254504"/>
            <a:ext cx="2162333" cy="24085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2807" y="3286125"/>
            <a:ext cx="3219450" cy="35718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0101" y="2796345"/>
            <a:ext cx="2116902" cy="2665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8689" y="254504"/>
            <a:ext cx="1776240" cy="27293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4665" y="2796345"/>
            <a:ext cx="1923082" cy="268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25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Екранна снимка (780).png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352" y="1837764"/>
            <a:ext cx="3673912" cy="3188595"/>
          </a:xfrm>
          <a:prstGeom prst="rect">
            <a:avLst/>
          </a:prstGeom>
        </p:spPr>
      </p:pic>
      <p:pic>
        <p:nvPicPr>
          <p:cNvPr id="5" name="Picture 4" descr="Екранна снимка B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5749" y="1793632"/>
            <a:ext cx="3131371" cy="3232727"/>
          </a:xfrm>
          <a:prstGeom prst="rect">
            <a:avLst/>
          </a:prstGeom>
        </p:spPr>
      </p:pic>
      <p:pic>
        <p:nvPicPr>
          <p:cNvPr id="6" name="Content Placeholder 5" descr="ЕкБ.pn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8219" y="1837764"/>
            <a:ext cx="3114581" cy="323272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38910" y="482708"/>
            <a:ext cx="106495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3600" b="1" dirty="0">
                <a:latin typeface="Verdana" panose="020B0604030504040204" pitchFamily="34" charset="0"/>
                <a:ea typeface="Verdana" panose="020B0604030504040204" pitchFamily="34" charset="0"/>
              </a:rPr>
              <a:t>„</a:t>
            </a:r>
            <a:r>
              <a:rPr lang="bg-BG" sz="3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Благовещение</a:t>
            </a:r>
            <a:r>
              <a:rPr lang="en-GB" sz="3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”</a:t>
            </a:r>
            <a:r>
              <a:rPr lang="bg-BG" sz="3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bg-BG" sz="3600" b="1" dirty="0">
                <a:latin typeface="Verdana" panose="020B0604030504040204" pitchFamily="34" charset="0"/>
                <a:ea typeface="Verdana" panose="020B0604030504040204" pitchFamily="34" charset="0"/>
              </a:rPr>
              <a:t>– урок по религия и компютърно моделиране</a:t>
            </a:r>
            <a:endParaRPr lang="en-US" sz="3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93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505" y="1381218"/>
            <a:ext cx="2810944" cy="15840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7832" y="172493"/>
            <a:ext cx="9712760" cy="1280891"/>
          </a:xfrm>
        </p:spPr>
        <p:txBody>
          <a:bodyPr>
            <a:noAutofit/>
          </a:bodyPr>
          <a:lstStyle/>
          <a:p>
            <a:r>
              <a:rPr lang="bg-BG" sz="36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„</a:t>
            </a:r>
            <a:r>
              <a:rPr lang="bg-BG" sz="3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МАНАСТИРИТЕ В </a:t>
            </a:r>
            <a:r>
              <a:rPr lang="bg-BG" sz="36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БЪЛГАРИЯ“ </a:t>
            </a:r>
            <a:r>
              <a:rPr lang="bg-BG" sz="3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– иновативен урок по </a:t>
            </a:r>
            <a:r>
              <a:rPr lang="bg-BG" sz="36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религия</a:t>
            </a:r>
            <a:endParaRPr lang="en-US" sz="3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9745" y="1381218"/>
            <a:ext cx="2513944" cy="20589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9748" y="4807126"/>
            <a:ext cx="2628859" cy="18074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805" y="4638963"/>
            <a:ext cx="3563945" cy="19650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25"/>
          <a:stretch/>
        </p:blipFill>
        <p:spPr>
          <a:xfrm rot="5400000">
            <a:off x="7007797" y="1896995"/>
            <a:ext cx="2344036" cy="17234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58" b="-1"/>
          <a:stretch/>
        </p:blipFill>
        <p:spPr>
          <a:xfrm rot="5400000">
            <a:off x="3236130" y="1777738"/>
            <a:ext cx="2296953" cy="19255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3736" y="4621176"/>
            <a:ext cx="4160952" cy="20226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804" y="3200458"/>
            <a:ext cx="2771032" cy="134702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4390" y="3488798"/>
            <a:ext cx="2604653" cy="126615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67430" y="2313370"/>
            <a:ext cx="1412455" cy="1419625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688272" y="4009180"/>
            <a:ext cx="6400800" cy="625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12"/>
              </a:rPr>
              <a:t>https://www.thinglink.com/scene/1561664809282306051</a:t>
            </a:r>
            <a:endParaRPr lang="bg-BG" sz="1600" dirty="0"/>
          </a:p>
          <a:p>
            <a:endParaRPr lang="en-US" sz="1867" dirty="0"/>
          </a:p>
        </p:txBody>
      </p:sp>
    </p:spTree>
    <p:extLst>
      <p:ext uri="{BB962C8B-B14F-4D97-AF65-F5344CB8AC3E}">
        <p14:creationId xmlns:p14="http://schemas.microsoft.com/office/powerpoint/2010/main" val="164766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800" y="0"/>
            <a:ext cx="10253762" cy="57727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626" y="-105914"/>
            <a:ext cx="11776364" cy="1151965"/>
          </a:xfrm>
        </p:spPr>
        <p:txBody>
          <a:bodyPr>
            <a:noAutofit/>
          </a:bodyPr>
          <a:lstStyle/>
          <a:p>
            <a:pPr algn="ctr"/>
            <a:r>
              <a:rPr lang="bg-BG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Идеен проект „Озеленяване двора на храм </a:t>
            </a:r>
            <a:r>
              <a:rPr lang="bg-BG" sz="2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bg-BG" sz="2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bg-BG" sz="2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„</a:t>
            </a:r>
            <a:r>
              <a:rPr lang="bg-BG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Св. Атанасий“- кв. Виница“- </a:t>
            </a:r>
            <a:r>
              <a:rPr lang="en-US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STEM</a:t>
            </a:r>
            <a:r>
              <a:rPr lang="bg-BG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урок</a:t>
            </a:r>
            <a:endParaRPr lang="en-US" sz="2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687618" y="5449589"/>
            <a:ext cx="4237181" cy="157018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hlinkClick r:id="rId3"/>
              </a:rPr>
              <a:t>  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youtu.be/tK9m6LjFx5A</a:t>
            </a:r>
            <a:endParaRPr lang="bg-BG" dirty="0" smtClean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1808" y="3662291"/>
            <a:ext cx="974235" cy="8496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6182" y="3770846"/>
            <a:ext cx="674618" cy="8496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5822" y="3770846"/>
            <a:ext cx="632515" cy="63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38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53309" y="1024427"/>
            <a:ext cx="8128000" cy="4617089"/>
          </a:xfrm>
        </p:spPr>
      </p:pic>
      <p:sp>
        <p:nvSpPr>
          <p:cNvPr id="2" name="Rectangle 1"/>
          <p:cNvSpPr/>
          <p:nvPr/>
        </p:nvSpPr>
        <p:spPr>
          <a:xfrm>
            <a:off x="1108363" y="-101202"/>
            <a:ext cx="9097819" cy="1125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bg-BG" sz="24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ИДЕЕН ПРОЕКТ НА ТЕМА: „УЧИЛИЩЕ НА XXI ВЕК“ </a:t>
            </a:r>
            <a:r>
              <a:rPr lang="bg-BG" sz="24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ИНОВАТИВЕН </a:t>
            </a:r>
            <a:r>
              <a:rPr lang="bg-BG" sz="24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STE(А)M УРОК</a:t>
            </a:r>
            <a:endParaRPr lang="en-US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83078" y="5728915"/>
            <a:ext cx="57054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www.thinglink.com/scene/1561653083207892995</a:t>
            </a:r>
            <a:endParaRPr lang="bg-BG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98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CF823853-53CC-4249-AEDB-2EA9F718B2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593</TotalTime>
  <Words>180</Words>
  <Application>Microsoft Office PowerPoint</Application>
  <PresentationFormat>Widescreen</PresentationFormat>
  <Paragraphs>20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Arial Black</vt:lpstr>
      <vt:lpstr>Century Gothic</vt:lpstr>
      <vt:lpstr>Impact</vt:lpstr>
      <vt:lpstr>Times New Roman</vt:lpstr>
      <vt:lpstr>Verdana</vt:lpstr>
      <vt:lpstr>Main Event</vt:lpstr>
      <vt:lpstr>             ИЗПОЛЗВАНЕ НА електронни ресурси          в обучението по религия  </vt:lpstr>
      <vt:lpstr>PowerPoint Presentation</vt:lpstr>
      <vt:lpstr>PowerPoint Presentation</vt:lpstr>
      <vt:lpstr>Работни листи</vt:lpstr>
      <vt:lpstr>PowerPoint Presentation</vt:lpstr>
      <vt:lpstr>PowerPoint Presentation</vt:lpstr>
      <vt:lpstr>  „МАНАСТИРИТЕ В БЪЛГАРИЯ“ – иновативен урок по религия</vt:lpstr>
      <vt:lpstr>Идеен проект „Озеленяване двора на храм  „Св. Атанасий“- кв. Виница“- STEM урок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Darina</dc:creator>
  <cp:lastModifiedBy>Darina</cp:lastModifiedBy>
  <cp:revision>66</cp:revision>
  <dcterms:created xsi:type="dcterms:W3CDTF">2022-06-07T16:04:40Z</dcterms:created>
  <dcterms:modified xsi:type="dcterms:W3CDTF">2022-08-19T10:19:24Z</dcterms:modified>
</cp:coreProperties>
</file>