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8" r:id="rId4"/>
    <p:sldId id="263" r:id="rId5"/>
    <p:sldId id="259" r:id="rId6"/>
    <p:sldId id="267" r:id="rId7"/>
    <p:sldId id="270" r:id="rId8"/>
    <p:sldId id="261" r:id="rId9"/>
    <p:sldId id="262" r:id="rId10"/>
    <p:sldId id="264" r:id="rId11"/>
    <p:sldId id="266" r:id="rId12"/>
    <p:sldId id="272" r:id="rId13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7F98"/>
    <a:srgbClr val="D62828"/>
    <a:srgbClr val="FCBF49"/>
    <a:srgbClr val="D3312D"/>
    <a:srgbClr val="FFB461"/>
    <a:srgbClr val="FF9D4D"/>
    <a:srgbClr val="EAE2B7"/>
    <a:srgbClr val="0D0141"/>
    <a:srgbClr val="300153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84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9B6BC3-E0DD-453E-B9F1-9D014ED85BCE}" type="doc">
      <dgm:prSet loTypeId="urn:microsoft.com/office/officeart/2008/layout/AlternatingHexagons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bg-BG"/>
        </a:p>
      </dgm:t>
    </dgm:pt>
    <dgm:pt modelId="{6170F8FC-5FC6-4B2B-847A-B98311BFE1DF}">
      <dgm:prSet phldrT="[Текст]" custT="1"/>
      <dgm:spPr/>
      <dgm:t>
        <a:bodyPr/>
        <a:lstStyle/>
        <a:p>
          <a:r>
            <a:rPr lang="bg-BG" sz="9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Създаване на съдържание</a:t>
          </a:r>
        </a:p>
      </dgm:t>
    </dgm:pt>
    <dgm:pt modelId="{0F4DF2E6-241B-4924-8229-D94A143F3F36}" type="parTrans" cxnId="{99ADD079-8CE2-4E6A-A88A-80DC6BFAA11F}">
      <dgm:prSet/>
      <dgm:spPr/>
      <dgm:t>
        <a:bodyPr/>
        <a:lstStyle/>
        <a:p>
          <a:endParaRPr lang="bg-BG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2C440C5-CD4F-404E-95ED-AEA62D35A7C4}" type="sibTrans" cxnId="{99ADD079-8CE2-4E6A-A88A-80DC6BFAA11F}">
      <dgm:prSet custT="1"/>
      <dgm:spPr/>
      <dgm:t>
        <a:bodyPr/>
        <a:lstStyle/>
        <a:p>
          <a:r>
            <a:rPr lang="bg-BG" sz="9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Електронни</a:t>
          </a:r>
          <a:r>
            <a:rPr lang="bg-BG" sz="7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bg-BG" sz="9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учебници</a:t>
          </a:r>
          <a:endParaRPr lang="bg-BG" sz="9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7D5644B-D528-4BAC-86DD-57708F834A4A}">
      <dgm:prSet custT="1"/>
      <dgm:spPr/>
      <dgm:t>
        <a:bodyPr/>
        <a:lstStyle/>
        <a:p>
          <a:r>
            <a:rPr lang="bg-BG" sz="900" b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Учене чрез правене</a:t>
          </a:r>
          <a:endParaRPr lang="bg-BG" sz="9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FB2CA46-156F-412C-B8C6-90A7215ECEBF}" type="parTrans" cxnId="{C2132FAD-94B8-4290-B8B7-6C9ED777DF10}">
      <dgm:prSet/>
      <dgm:spPr/>
      <dgm:t>
        <a:bodyPr/>
        <a:lstStyle/>
        <a:p>
          <a:endParaRPr lang="bg-BG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557397A-ED9F-4F01-A9B1-2CC02C369004}" type="sibTrans" cxnId="{C2132FAD-94B8-4290-B8B7-6C9ED777DF10}">
      <dgm:prSet/>
      <dgm:spPr/>
      <dgm:t>
        <a:bodyPr/>
        <a:lstStyle/>
        <a:p>
          <a:r>
            <a:rPr lang="bg-BG" b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Хибридно</a:t>
          </a:r>
          <a:r>
            <a:rPr lang="bg-BG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bg-BG" b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обучение</a:t>
          </a:r>
          <a:endParaRPr lang="bg-BG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1E804AA-3470-46A3-BB60-B924CFF7612E}">
      <dgm:prSet custT="1"/>
      <dgm:spPr/>
      <dgm:t>
        <a:bodyPr/>
        <a:lstStyle/>
        <a:p>
          <a:r>
            <a:rPr lang="ru-RU" sz="700" b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Междудисциплинарно преподаване и обучение с помощта на облачно съдържание</a:t>
          </a:r>
          <a:endParaRPr lang="bg-BG" sz="7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7D32BB4-EFED-410C-B4F3-8DD48967E526}" type="parTrans" cxnId="{3C11AC8E-BD6B-43DE-BD53-A25A9A8B4B51}">
      <dgm:prSet/>
      <dgm:spPr/>
      <dgm:t>
        <a:bodyPr/>
        <a:lstStyle/>
        <a:p>
          <a:endParaRPr lang="bg-BG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4B1B707-82D5-44FA-A6EE-E9DE1A063EC2}" type="sibTrans" cxnId="{3C11AC8E-BD6B-43DE-BD53-A25A9A8B4B51}">
      <dgm:prSet custT="1"/>
      <dgm:spPr/>
      <dgm:t>
        <a:bodyPr/>
        <a:lstStyle/>
        <a:p>
          <a:r>
            <a:rPr lang="bg-BG" sz="900" b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Геймификация</a:t>
          </a:r>
        </a:p>
        <a:p>
          <a:endParaRPr lang="bg-BG" sz="8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4E31316-87D6-4A0F-B575-F0145B7A2F9F}">
      <dgm:prSet custT="1"/>
      <dgm:spPr/>
      <dgm:t>
        <a:bodyPr/>
        <a:lstStyle/>
        <a:p>
          <a:r>
            <a:rPr lang="bg-BG" sz="900" b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Електронно обучение</a:t>
          </a:r>
          <a:endParaRPr lang="bg-BG" sz="9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DAFBB89-C9BB-4E18-891F-1823C9386950}" type="parTrans" cxnId="{47157279-65F2-4401-8E86-0AF5425465E0}">
      <dgm:prSet/>
      <dgm:spPr/>
      <dgm:t>
        <a:bodyPr/>
        <a:lstStyle/>
        <a:p>
          <a:endParaRPr lang="bg-BG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A9EFA69-C3FE-444B-A3C6-44214C59395F}" type="sibTrans" cxnId="{47157279-65F2-4401-8E86-0AF5425465E0}">
      <dgm:prSet custT="1"/>
      <dgm:spPr/>
      <dgm:t>
        <a:bodyPr/>
        <a:lstStyle/>
        <a:p>
          <a:r>
            <a:rPr lang="bg-BG" sz="900" b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Технологии в средата на обучение</a:t>
          </a:r>
          <a:endParaRPr lang="bg-BG" sz="9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1BAB813-7A05-45A8-87B3-20C8F528B2D9}" type="pres">
      <dgm:prSet presAssocID="{339B6BC3-E0DD-453E-B9F1-9D014ED85BC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bg-BG"/>
        </a:p>
      </dgm:t>
    </dgm:pt>
    <dgm:pt modelId="{B3172BD1-9F65-4020-BAA6-BA1EF052EC8A}" type="pres">
      <dgm:prSet presAssocID="{6170F8FC-5FC6-4B2B-847A-B98311BFE1DF}" presName="composite" presStyleCnt="0"/>
      <dgm:spPr/>
      <dgm:t>
        <a:bodyPr/>
        <a:lstStyle/>
        <a:p>
          <a:endParaRPr lang="bg-BG"/>
        </a:p>
      </dgm:t>
    </dgm:pt>
    <dgm:pt modelId="{146BD416-47AE-44B1-909F-2FD246BD3C99}" type="pres">
      <dgm:prSet presAssocID="{6170F8FC-5FC6-4B2B-847A-B98311BFE1DF}" presName="Parent1" presStyleLbl="node1" presStyleIdx="0" presStyleCnt="8" custLinFactY="75451" custLinFactNeighborX="-25637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C9DE308A-D5B8-452A-815F-6AF45B289823}" type="pres">
      <dgm:prSet presAssocID="{6170F8FC-5FC6-4B2B-847A-B98311BFE1DF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E5787C21-7A1D-4ABE-9355-CC15BD6D1B29}" type="pres">
      <dgm:prSet presAssocID="{6170F8FC-5FC6-4B2B-847A-B98311BFE1DF}" presName="BalanceSpacing" presStyleCnt="0"/>
      <dgm:spPr/>
      <dgm:t>
        <a:bodyPr/>
        <a:lstStyle/>
        <a:p>
          <a:endParaRPr lang="bg-BG"/>
        </a:p>
      </dgm:t>
    </dgm:pt>
    <dgm:pt modelId="{0B20BF61-474F-4548-8E7E-1E22764359AF}" type="pres">
      <dgm:prSet presAssocID="{6170F8FC-5FC6-4B2B-847A-B98311BFE1DF}" presName="BalanceSpacing1" presStyleCnt="0"/>
      <dgm:spPr/>
      <dgm:t>
        <a:bodyPr/>
        <a:lstStyle/>
        <a:p>
          <a:endParaRPr lang="bg-BG"/>
        </a:p>
      </dgm:t>
    </dgm:pt>
    <dgm:pt modelId="{255AF2CD-2D7A-4ED0-944E-656D7C64ED8E}" type="pres">
      <dgm:prSet presAssocID="{F2C440C5-CD4F-404E-95ED-AEA62D35A7C4}" presName="Accent1Text" presStyleLbl="node1" presStyleIdx="1" presStyleCnt="8" custLinFactX="36881" custLinFactNeighborX="100000" custLinFactNeighborY="94572"/>
      <dgm:spPr/>
      <dgm:t>
        <a:bodyPr/>
        <a:lstStyle/>
        <a:p>
          <a:endParaRPr lang="bg-BG"/>
        </a:p>
      </dgm:t>
    </dgm:pt>
    <dgm:pt modelId="{2227F88E-8128-4802-BABA-E7BF5EA218D9}" type="pres">
      <dgm:prSet presAssocID="{F2C440C5-CD4F-404E-95ED-AEA62D35A7C4}" presName="spaceBetweenRectangles" presStyleCnt="0"/>
      <dgm:spPr/>
      <dgm:t>
        <a:bodyPr/>
        <a:lstStyle/>
        <a:p>
          <a:endParaRPr lang="bg-BG"/>
        </a:p>
      </dgm:t>
    </dgm:pt>
    <dgm:pt modelId="{09BE9B85-82EB-4F25-AFAC-893F005D7BFA}" type="pres">
      <dgm:prSet presAssocID="{B7D5644B-D528-4BAC-86DD-57708F834A4A}" presName="composite" presStyleCnt="0"/>
      <dgm:spPr/>
      <dgm:t>
        <a:bodyPr/>
        <a:lstStyle/>
        <a:p>
          <a:endParaRPr lang="bg-BG"/>
        </a:p>
      </dgm:t>
    </dgm:pt>
    <dgm:pt modelId="{FDB3E2A3-EB5E-4685-81E5-2236C961E096}" type="pres">
      <dgm:prSet presAssocID="{B7D5644B-D528-4BAC-86DD-57708F834A4A}" presName="Parent1" presStyleLbl="node1" presStyleIdx="2" presStyleCnt="8" custLinFactNeighborX="-20314" custLinFactNeighborY="969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CB8FCB70-51D1-48E2-BA43-813AF9D34957}" type="pres">
      <dgm:prSet presAssocID="{B7D5644B-D528-4BAC-86DD-57708F834A4A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91C2E6A1-C849-444D-8459-FCEFFC0082B4}" type="pres">
      <dgm:prSet presAssocID="{B7D5644B-D528-4BAC-86DD-57708F834A4A}" presName="BalanceSpacing" presStyleCnt="0"/>
      <dgm:spPr/>
      <dgm:t>
        <a:bodyPr/>
        <a:lstStyle/>
        <a:p>
          <a:endParaRPr lang="bg-BG"/>
        </a:p>
      </dgm:t>
    </dgm:pt>
    <dgm:pt modelId="{7133391D-020A-4841-B155-6E39373125F8}" type="pres">
      <dgm:prSet presAssocID="{B7D5644B-D528-4BAC-86DD-57708F834A4A}" presName="BalanceSpacing1" presStyleCnt="0"/>
      <dgm:spPr/>
      <dgm:t>
        <a:bodyPr/>
        <a:lstStyle/>
        <a:p>
          <a:endParaRPr lang="bg-BG"/>
        </a:p>
      </dgm:t>
    </dgm:pt>
    <dgm:pt modelId="{25FB0E5B-381A-4813-BFCD-19EFD465BB28}" type="pres">
      <dgm:prSet presAssocID="{4557397A-ED9F-4F01-A9B1-2CC02C369004}" presName="Accent1Text" presStyleLbl="node1" presStyleIdx="3" presStyleCnt="8" custLinFactNeighborX="75088" custLinFactNeighborY="9692"/>
      <dgm:spPr/>
      <dgm:t>
        <a:bodyPr/>
        <a:lstStyle/>
        <a:p>
          <a:endParaRPr lang="bg-BG"/>
        </a:p>
      </dgm:t>
    </dgm:pt>
    <dgm:pt modelId="{A90B3C72-ADC5-48A5-BB5D-D77625BF8768}" type="pres">
      <dgm:prSet presAssocID="{4557397A-ED9F-4F01-A9B1-2CC02C369004}" presName="spaceBetweenRectangles" presStyleCnt="0"/>
      <dgm:spPr/>
      <dgm:t>
        <a:bodyPr/>
        <a:lstStyle/>
        <a:p>
          <a:endParaRPr lang="bg-BG"/>
        </a:p>
      </dgm:t>
    </dgm:pt>
    <dgm:pt modelId="{AFD65AF1-BAAD-48CD-A0CB-11CD9F0E9F3C}" type="pres">
      <dgm:prSet presAssocID="{61E804AA-3470-46A3-BB60-B924CFF7612E}" presName="composite" presStyleCnt="0"/>
      <dgm:spPr/>
      <dgm:t>
        <a:bodyPr/>
        <a:lstStyle/>
        <a:p>
          <a:endParaRPr lang="bg-BG"/>
        </a:p>
      </dgm:t>
    </dgm:pt>
    <dgm:pt modelId="{A3CCBEF7-B82B-4E82-8444-9074509DD1EA}" type="pres">
      <dgm:prSet presAssocID="{61E804AA-3470-46A3-BB60-B924CFF7612E}" presName="Parent1" presStyleLbl="node1" presStyleIdx="4" presStyleCnt="8" custLinFactX="-26553" custLinFactNeighborX="-100000" custLinFactNeighborY="653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0F21CA2E-265C-4ED6-8B04-A19D49615653}" type="pres">
      <dgm:prSet presAssocID="{61E804AA-3470-46A3-BB60-B924CFF7612E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F16CFAFB-CA39-4CC2-8502-565AA66C3F3E}" type="pres">
      <dgm:prSet presAssocID="{61E804AA-3470-46A3-BB60-B924CFF7612E}" presName="BalanceSpacing" presStyleCnt="0"/>
      <dgm:spPr/>
      <dgm:t>
        <a:bodyPr/>
        <a:lstStyle/>
        <a:p>
          <a:endParaRPr lang="bg-BG"/>
        </a:p>
      </dgm:t>
    </dgm:pt>
    <dgm:pt modelId="{EBC5C347-00C7-4912-BF33-B0A1655EA4B3}" type="pres">
      <dgm:prSet presAssocID="{61E804AA-3470-46A3-BB60-B924CFF7612E}" presName="BalanceSpacing1" presStyleCnt="0"/>
      <dgm:spPr/>
      <dgm:t>
        <a:bodyPr/>
        <a:lstStyle/>
        <a:p>
          <a:endParaRPr lang="bg-BG"/>
        </a:p>
      </dgm:t>
    </dgm:pt>
    <dgm:pt modelId="{E79C3916-C569-41D2-8B30-ECBB6A563E21}" type="pres">
      <dgm:prSet presAssocID="{74B1B707-82D5-44FA-A6EE-E9DE1A063EC2}" presName="Accent1Text" presStyleLbl="node1" presStyleIdx="5" presStyleCnt="8" custLinFactNeighborX="-68747" custLinFactNeighborY="-75188"/>
      <dgm:spPr/>
      <dgm:t>
        <a:bodyPr/>
        <a:lstStyle/>
        <a:p>
          <a:endParaRPr lang="bg-BG"/>
        </a:p>
      </dgm:t>
    </dgm:pt>
    <dgm:pt modelId="{9FD646DB-449B-4BB9-A400-F452D0298C5C}" type="pres">
      <dgm:prSet presAssocID="{74B1B707-82D5-44FA-A6EE-E9DE1A063EC2}" presName="spaceBetweenRectangles" presStyleCnt="0"/>
      <dgm:spPr/>
      <dgm:t>
        <a:bodyPr/>
        <a:lstStyle/>
        <a:p>
          <a:endParaRPr lang="bg-BG"/>
        </a:p>
      </dgm:t>
    </dgm:pt>
    <dgm:pt modelId="{B092776D-6AFB-48BF-958A-F4E3BFBD62B3}" type="pres">
      <dgm:prSet presAssocID="{C4E31316-87D6-4A0F-B575-F0145B7A2F9F}" presName="composite" presStyleCnt="0"/>
      <dgm:spPr/>
      <dgm:t>
        <a:bodyPr/>
        <a:lstStyle/>
        <a:p>
          <a:endParaRPr lang="bg-BG"/>
        </a:p>
      </dgm:t>
    </dgm:pt>
    <dgm:pt modelId="{033D60F1-ACB2-48EA-A77E-41C265CF5260}" type="pres">
      <dgm:prSet presAssocID="{C4E31316-87D6-4A0F-B575-F0145B7A2F9F}" presName="Parent1" presStyleLbl="node1" presStyleIdx="6" presStyleCnt="8" custLinFactX="32685" custLinFactNeighborX="100000" custLinFactNeighborY="-7879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D2A5C75-2FD2-4423-A94A-5840FF4E2251}" type="pres">
      <dgm:prSet presAssocID="{C4E31316-87D6-4A0F-B575-F0145B7A2F9F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700729C1-E3FA-4290-93E9-0D6328C6BA54}" type="pres">
      <dgm:prSet presAssocID="{C4E31316-87D6-4A0F-B575-F0145B7A2F9F}" presName="BalanceSpacing" presStyleCnt="0"/>
      <dgm:spPr/>
      <dgm:t>
        <a:bodyPr/>
        <a:lstStyle/>
        <a:p>
          <a:endParaRPr lang="bg-BG"/>
        </a:p>
      </dgm:t>
    </dgm:pt>
    <dgm:pt modelId="{138E0A3D-201F-42EB-80F3-773945E9309B}" type="pres">
      <dgm:prSet presAssocID="{C4E31316-87D6-4A0F-B575-F0145B7A2F9F}" presName="BalanceSpacing1" presStyleCnt="0"/>
      <dgm:spPr/>
      <dgm:t>
        <a:bodyPr/>
        <a:lstStyle/>
        <a:p>
          <a:endParaRPr lang="bg-BG"/>
        </a:p>
      </dgm:t>
    </dgm:pt>
    <dgm:pt modelId="{EED5982A-30FC-43A7-BCCB-8140458413AD}" type="pres">
      <dgm:prSet presAssocID="{EA9EFA69-C3FE-444B-A3C6-44214C59395F}" presName="Accent1Text" presStyleLbl="node1" presStyleIdx="7" presStyleCnt="8" custLinFactX="-100000" custLinFactNeighborX="-181695" custLinFactNeighborY="-78792"/>
      <dgm:spPr/>
      <dgm:t>
        <a:bodyPr/>
        <a:lstStyle/>
        <a:p>
          <a:endParaRPr lang="bg-BG"/>
        </a:p>
      </dgm:t>
    </dgm:pt>
  </dgm:ptLst>
  <dgm:cxnLst>
    <dgm:cxn modelId="{6C94EC38-273E-445D-9F67-A7E270D273F8}" type="presOf" srcId="{F2C440C5-CD4F-404E-95ED-AEA62D35A7C4}" destId="{255AF2CD-2D7A-4ED0-944E-656D7C64ED8E}" srcOrd="0" destOrd="0" presId="urn:microsoft.com/office/officeart/2008/layout/AlternatingHexagons"/>
    <dgm:cxn modelId="{B3036B2C-4BE7-4AC8-9FC8-50AC80132E9C}" type="presOf" srcId="{C4E31316-87D6-4A0F-B575-F0145B7A2F9F}" destId="{033D60F1-ACB2-48EA-A77E-41C265CF5260}" srcOrd="0" destOrd="0" presId="urn:microsoft.com/office/officeart/2008/layout/AlternatingHexagons"/>
    <dgm:cxn modelId="{F7D45160-5890-4A0D-9ACC-38207C6B48F4}" type="presOf" srcId="{B7D5644B-D528-4BAC-86DD-57708F834A4A}" destId="{FDB3E2A3-EB5E-4685-81E5-2236C961E096}" srcOrd="0" destOrd="0" presId="urn:microsoft.com/office/officeart/2008/layout/AlternatingHexagons"/>
    <dgm:cxn modelId="{0F31BC09-3704-4FFE-B4B3-5A4E4A02CA15}" type="presOf" srcId="{EA9EFA69-C3FE-444B-A3C6-44214C59395F}" destId="{EED5982A-30FC-43A7-BCCB-8140458413AD}" srcOrd="0" destOrd="0" presId="urn:microsoft.com/office/officeart/2008/layout/AlternatingHexagons"/>
    <dgm:cxn modelId="{47157279-65F2-4401-8E86-0AF5425465E0}" srcId="{339B6BC3-E0DD-453E-B9F1-9D014ED85BCE}" destId="{C4E31316-87D6-4A0F-B575-F0145B7A2F9F}" srcOrd="3" destOrd="0" parTransId="{9DAFBB89-C9BB-4E18-891F-1823C9386950}" sibTransId="{EA9EFA69-C3FE-444B-A3C6-44214C59395F}"/>
    <dgm:cxn modelId="{2631A5C7-6275-447F-B72C-1867C359C9E6}" type="presOf" srcId="{6170F8FC-5FC6-4B2B-847A-B98311BFE1DF}" destId="{146BD416-47AE-44B1-909F-2FD246BD3C99}" srcOrd="0" destOrd="0" presId="urn:microsoft.com/office/officeart/2008/layout/AlternatingHexagons"/>
    <dgm:cxn modelId="{38BE57E3-7B4E-4561-92A8-0AA23656DFF9}" type="presOf" srcId="{4557397A-ED9F-4F01-A9B1-2CC02C369004}" destId="{25FB0E5B-381A-4813-BFCD-19EFD465BB28}" srcOrd="0" destOrd="0" presId="urn:microsoft.com/office/officeart/2008/layout/AlternatingHexagons"/>
    <dgm:cxn modelId="{C2132FAD-94B8-4290-B8B7-6C9ED777DF10}" srcId="{339B6BC3-E0DD-453E-B9F1-9D014ED85BCE}" destId="{B7D5644B-D528-4BAC-86DD-57708F834A4A}" srcOrd="1" destOrd="0" parTransId="{8FB2CA46-156F-412C-B8C6-90A7215ECEBF}" sibTransId="{4557397A-ED9F-4F01-A9B1-2CC02C369004}"/>
    <dgm:cxn modelId="{3C11AC8E-BD6B-43DE-BD53-A25A9A8B4B51}" srcId="{339B6BC3-E0DD-453E-B9F1-9D014ED85BCE}" destId="{61E804AA-3470-46A3-BB60-B924CFF7612E}" srcOrd="2" destOrd="0" parTransId="{07D32BB4-EFED-410C-B4F3-8DD48967E526}" sibTransId="{74B1B707-82D5-44FA-A6EE-E9DE1A063EC2}"/>
    <dgm:cxn modelId="{99ADD079-8CE2-4E6A-A88A-80DC6BFAA11F}" srcId="{339B6BC3-E0DD-453E-B9F1-9D014ED85BCE}" destId="{6170F8FC-5FC6-4B2B-847A-B98311BFE1DF}" srcOrd="0" destOrd="0" parTransId="{0F4DF2E6-241B-4924-8229-D94A143F3F36}" sibTransId="{F2C440C5-CD4F-404E-95ED-AEA62D35A7C4}"/>
    <dgm:cxn modelId="{A774B4C2-0B5C-4284-B593-6C45722144DC}" type="presOf" srcId="{339B6BC3-E0DD-453E-B9F1-9D014ED85BCE}" destId="{B1BAB813-7A05-45A8-87B3-20C8F528B2D9}" srcOrd="0" destOrd="0" presId="urn:microsoft.com/office/officeart/2008/layout/AlternatingHexagons"/>
    <dgm:cxn modelId="{9EDE42CA-C49D-4145-800B-16F21014FFC1}" type="presOf" srcId="{74B1B707-82D5-44FA-A6EE-E9DE1A063EC2}" destId="{E79C3916-C569-41D2-8B30-ECBB6A563E21}" srcOrd="0" destOrd="0" presId="urn:microsoft.com/office/officeart/2008/layout/AlternatingHexagons"/>
    <dgm:cxn modelId="{0887D678-64A4-4288-A119-AF42AAE786D3}" type="presOf" srcId="{61E804AA-3470-46A3-BB60-B924CFF7612E}" destId="{A3CCBEF7-B82B-4E82-8444-9074509DD1EA}" srcOrd="0" destOrd="0" presId="urn:microsoft.com/office/officeart/2008/layout/AlternatingHexagons"/>
    <dgm:cxn modelId="{625487C4-B40D-4C49-90B1-7B8EA3D4E8A6}" type="presParOf" srcId="{B1BAB813-7A05-45A8-87B3-20C8F528B2D9}" destId="{B3172BD1-9F65-4020-BAA6-BA1EF052EC8A}" srcOrd="0" destOrd="0" presId="urn:microsoft.com/office/officeart/2008/layout/AlternatingHexagons"/>
    <dgm:cxn modelId="{668EADBD-5D8E-4D5C-AE7B-59414BFEFF94}" type="presParOf" srcId="{B3172BD1-9F65-4020-BAA6-BA1EF052EC8A}" destId="{146BD416-47AE-44B1-909F-2FD246BD3C99}" srcOrd="0" destOrd="0" presId="urn:microsoft.com/office/officeart/2008/layout/AlternatingHexagons"/>
    <dgm:cxn modelId="{954F860C-B031-43DC-8225-FF54F68D9DF0}" type="presParOf" srcId="{B3172BD1-9F65-4020-BAA6-BA1EF052EC8A}" destId="{C9DE308A-D5B8-452A-815F-6AF45B289823}" srcOrd="1" destOrd="0" presId="urn:microsoft.com/office/officeart/2008/layout/AlternatingHexagons"/>
    <dgm:cxn modelId="{367D8AD7-873B-499D-A6B4-4889A2210DC9}" type="presParOf" srcId="{B3172BD1-9F65-4020-BAA6-BA1EF052EC8A}" destId="{E5787C21-7A1D-4ABE-9355-CC15BD6D1B29}" srcOrd="2" destOrd="0" presId="urn:microsoft.com/office/officeart/2008/layout/AlternatingHexagons"/>
    <dgm:cxn modelId="{2472DDB1-EA91-437E-966D-32EC1480744E}" type="presParOf" srcId="{B3172BD1-9F65-4020-BAA6-BA1EF052EC8A}" destId="{0B20BF61-474F-4548-8E7E-1E22764359AF}" srcOrd="3" destOrd="0" presId="urn:microsoft.com/office/officeart/2008/layout/AlternatingHexagons"/>
    <dgm:cxn modelId="{6424B5A9-8153-45A1-B36F-5ABE95082384}" type="presParOf" srcId="{B3172BD1-9F65-4020-BAA6-BA1EF052EC8A}" destId="{255AF2CD-2D7A-4ED0-944E-656D7C64ED8E}" srcOrd="4" destOrd="0" presId="urn:microsoft.com/office/officeart/2008/layout/AlternatingHexagons"/>
    <dgm:cxn modelId="{71DD3F37-9D63-43FD-8BE8-8860D05157D4}" type="presParOf" srcId="{B1BAB813-7A05-45A8-87B3-20C8F528B2D9}" destId="{2227F88E-8128-4802-BABA-E7BF5EA218D9}" srcOrd="1" destOrd="0" presId="urn:microsoft.com/office/officeart/2008/layout/AlternatingHexagons"/>
    <dgm:cxn modelId="{BAEAB7AE-1C9A-4E11-ABFD-0F6FD62BBF56}" type="presParOf" srcId="{B1BAB813-7A05-45A8-87B3-20C8F528B2D9}" destId="{09BE9B85-82EB-4F25-AFAC-893F005D7BFA}" srcOrd="2" destOrd="0" presId="urn:microsoft.com/office/officeart/2008/layout/AlternatingHexagons"/>
    <dgm:cxn modelId="{EE5E4E87-4BFC-4857-97DC-0A5FAA006278}" type="presParOf" srcId="{09BE9B85-82EB-4F25-AFAC-893F005D7BFA}" destId="{FDB3E2A3-EB5E-4685-81E5-2236C961E096}" srcOrd="0" destOrd="0" presId="urn:microsoft.com/office/officeart/2008/layout/AlternatingHexagons"/>
    <dgm:cxn modelId="{40E889E4-F649-41DD-A9CE-FF3E73B00B6C}" type="presParOf" srcId="{09BE9B85-82EB-4F25-AFAC-893F005D7BFA}" destId="{CB8FCB70-51D1-48E2-BA43-813AF9D34957}" srcOrd="1" destOrd="0" presId="urn:microsoft.com/office/officeart/2008/layout/AlternatingHexagons"/>
    <dgm:cxn modelId="{76B66E17-BD25-4715-BF89-ACDC097F0D3A}" type="presParOf" srcId="{09BE9B85-82EB-4F25-AFAC-893F005D7BFA}" destId="{91C2E6A1-C849-444D-8459-FCEFFC0082B4}" srcOrd="2" destOrd="0" presId="urn:microsoft.com/office/officeart/2008/layout/AlternatingHexagons"/>
    <dgm:cxn modelId="{86E4290E-DA37-4C2C-86BA-363DEAC7CFDB}" type="presParOf" srcId="{09BE9B85-82EB-4F25-AFAC-893F005D7BFA}" destId="{7133391D-020A-4841-B155-6E39373125F8}" srcOrd="3" destOrd="0" presId="urn:microsoft.com/office/officeart/2008/layout/AlternatingHexagons"/>
    <dgm:cxn modelId="{2B7597DE-A865-430C-8FB6-CE5B32B2DEFD}" type="presParOf" srcId="{09BE9B85-82EB-4F25-AFAC-893F005D7BFA}" destId="{25FB0E5B-381A-4813-BFCD-19EFD465BB28}" srcOrd="4" destOrd="0" presId="urn:microsoft.com/office/officeart/2008/layout/AlternatingHexagons"/>
    <dgm:cxn modelId="{B2133930-9E18-4178-8A01-9E7C47C3441C}" type="presParOf" srcId="{B1BAB813-7A05-45A8-87B3-20C8F528B2D9}" destId="{A90B3C72-ADC5-48A5-BB5D-D77625BF8768}" srcOrd="3" destOrd="0" presId="urn:microsoft.com/office/officeart/2008/layout/AlternatingHexagons"/>
    <dgm:cxn modelId="{895284F8-2E22-4DC7-854A-7F384DE8387F}" type="presParOf" srcId="{B1BAB813-7A05-45A8-87B3-20C8F528B2D9}" destId="{AFD65AF1-BAAD-48CD-A0CB-11CD9F0E9F3C}" srcOrd="4" destOrd="0" presId="urn:microsoft.com/office/officeart/2008/layout/AlternatingHexagons"/>
    <dgm:cxn modelId="{505E8DCF-C66F-4CD5-9503-B8BD2EEEAA82}" type="presParOf" srcId="{AFD65AF1-BAAD-48CD-A0CB-11CD9F0E9F3C}" destId="{A3CCBEF7-B82B-4E82-8444-9074509DD1EA}" srcOrd="0" destOrd="0" presId="urn:microsoft.com/office/officeart/2008/layout/AlternatingHexagons"/>
    <dgm:cxn modelId="{45D2F91F-AD0B-4C4A-90B6-ACBBB6AB24A9}" type="presParOf" srcId="{AFD65AF1-BAAD-48CD-A0CB-11CD9F0E9F3C}" destId="{0F21CA2E-265C-4ED6-8B04-A19D49615653}" srcOrd="1" destOrd="0" presId="urn:microsoft.com/office/officeart/2008/layout/AlternatingHexagons"/>
    <dgm:cxn modelId="{D4DE8327-9CE4-4062-B518-E04C2442E931}" type="presParOf" srcId="{AFD65AF1-BAAD-48CD-A0CB-11CD9F0E9F3C}" destId="{F16CFAFB-CA39-4CC2-8502-565AA66C3F3E}" srcOrd="2" destOrd="0" presId="urn:microsoft.com/office/officeart/2008/layout/AlternatingHexagons"/>
    <dgm:cxn modelId="{28670F30-1060-4498-9D59-E5A2AF102EC4}" type="presParOf" srcId="{AFD65AF1-BAAD-48CD-A0CB-11CD9F0E9F3C}" destId="{EBC5C347-00C7-4912-BF33-B0A1655EA4B3}" srcOrd="3" destOrd="0" presId="urn:microsoft.com/office/officeart/2008/layout/AlternatingHexagons"/>
    <dgm:cxn modelId="{719D5877-97D4-4A85-A9AF-D9B48BA9D986}" type="presParOf" srcId="{AFD65AF1-BAAD-48CD-A0CB-11CD9F0E9F3C}" destId="{E79C3916-C569-41D2-8B30-ECBB6A563E21}" srcOrd="4" destOrd="0" presId="urn:microsoft.com/office/officeart/2008/layout/AlternatingHexagons"/>
    <dgm:cxn modelId="{C1CB40B7-AA9D-4053-B27C-1D762D1AD80B}" type="presParOf" srcId="{B1BAB813-7A05-45A8-87B3-20C8F528B2D9}" destId="{9FD646DB-449B-4BB9-A400-F452D0298C5C}" srcOrd="5" destOrd="0" presId="urn:microsoft.com/office/officeart/2008/layout/AlternatingHexagons"/>
    <dgm:cxn modelId="{6A9F32F3-8B75-485E-8FC2-291B2BB538A3}" type="presParOf" srcId="{B1BAB813-7A05-45A8-87B3-20C8F528B2D9}" destId="{B092776D-6AFB-48BF-958A-F4E3BFBD62B3}" srcOrd="6" destOrd="0" presId="urn:microsoft.com/office/officeart/2008/layout/AlternatingHexagons"/>
    <dgm:cxn modelId="{425A46E1-C8CE-4325-B8CF-0ADBA2F4E283}" type="presParOf" srcId="{B092776D-6AFB-48BF-958A-F4E3BFBD62B3}" destId="{033D60F1-ACB2-48EA-A77E-41C265CF5260}" srcOrd="0" destOrd="0" presId="urn:microsoft.com/office/officeart/2008/layout/AlternatingHexagons"/>
    <dgm:cxn modelId="{07AC69D4-9CE7-4939-B6D8-B4B829B11EBF}" type="presParOf" srcId="{B092776D-6AFB-48BF-958A-F4E3BFBD62B3}" destId="{4D2A5C75-2FD2-4423-A94A-5840FF4E2251}" srcOrd="1" destOrd="0" presId="urn:microsoft.com/office/officeart/2008/layout/AlternatingHexagons"/>
    <dgm:cxn modelId="{B85A9CEB-4699-4DFA-87E5-1DB84D68FFD9}" type="presParOf" srcId="{B092776D-6AFB-48BF-958A-F4E3BFBD62B3}" destId="{700729C1-E3FA-4290-93E9-0D6328C6BA54}" srcOrd="2" destOrd="0" presId="urn:microsoft.com/office/officeart/2008/layout/AlternatingHexagons"/>
    <dgm:cxn modelId="{2882B500-B448-4397-835E-5662DF9267A6}" type="presParOf" srcId="{B092776D-6AFB-48BF-958A-F4E3BFBD62B3}" destId="{138E0A3D-201F-42EB-80F3-773945E9309B}" srcOrd="3" destOrd="0" presId="urn:microsoft.com/office/officeart/2008/layout/AlternatingHexagons"/>
    <dgm:cxn modelId="{4DF4489E-FA99-4847-805B-8CA3BF27A82B}" type="presParOf" srcId="{B092776D-6AFB-48BF-958A-F4E3BFBD62B3}" destId="{EED5982A-30FC-43A7-BCCB-8140458413A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277AA1-E32B-46C1-ACED-C56BC81874E4}" type="doc">
      <dgm:prSet loTypeId="urn:microsoft.com/office/officeart/2005/8/layout/hList9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BD086408-E1C2-4D2C-A03A-9F5B5C23640C}">
      <dgm:prSet phldrT="[Текст]" custT="1"/>
      <dgm:spPr/>
      <dgm:t>
        <a:bodyPr/>
        <a:lstStyle/>
        <a:p>
          <a:r>
            <a:rPr lang="bg-BG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Дигитални</a:t>
          </a:r>
          <a:r>
            <a:rPr lang="bg-BG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bg-BG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ресурси</a:t>
          </a:r>
          <a:endParaRPr lang="bg-BG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7DAF602-0BCA-4DA4-832D-90ADFBE29651}" type="parTrans" cxnId="{F0184AA1-5AB7-4098-A75C-0896F440B006}">
      <dgm:prSet/>
      <dgm:spPr/>
      <dgm:t>
        <a:bodyPr/>
        <a:lstStyle/>
        <a:p>
          <a:endParaRPr lang="bg-BG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C9D3929-197D-4D63-B957-3EF8124DFE83}" type="sibTrans" cxnId="{F0184AA1-5AB7-4098-A75C-0896F440B006}">
      <dgm:prSet/>
      <dgm:spPr/>
      <dgm:t>
        <a:bodyPr/>
        <a:lstStyle/>
        <a:p>
          <a:endParaRPr lang="bg-BG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1DC32C7-E8E8-432D-9606-7EFB96F6308F}">
      <dgm:prSet phldrT="[Текст]" custT="1"/>
      <dgm:spPr/>
      <dgm:t>
        <a:bodyPr/>
        <a:lstStyle/>
        <a:p>
          <a:r>
            <a:rPr lang="bg-BG" sz="1800" dirty="0" smtClean="0">
              <a:latin typeface="Verdana" panose="020B0604030504040204" pitchFamily="34" charset="0"/>
              <a:ea typeface="Verdana" panose="020B0604030504040204" pitchFamily="34" charset="0"/>
            </a:rPr>
            <a:t>непопулярни дигитални инструменти - </a:t>
          </a:r>
          <a:r>
            <a:rPr lang="bg-BG" sz="1800" dirty="0" err="1" smtClean="0">
              <a:latin typeface="Verdana" panose="020B0604030504040204" pitchFamily="34" charset="0"/>
              <a:ea typeface="Verdana" panose="020B0604030504040204" pitchFamily="34" charset="0"/>
            </a:rPr>
            <a:t>menti</a:t>
          </a:r>
          <a:r>
            <a:rPr lang="bg-BG" sz="1800" dirty="0" smtClean="0">
              <a:latin typeface="Verdana" panose="020B0604030504040204" pitchFamily="34" charset="0"/>
              <a:ea typeface="Verdana" panose="020B0604030504040204" pitchFamily="34" charset="0"/>
            </a:rPr>
            <a:t>, </a:t>
          </a:r>
          <a:r>
            <a:rPr lang="bg-BG" sz="1800" dirty="0" err="1" smtClean="0">
              <a:latin typeface="Verdana" panose="020B0604030504040204" pitchFamily="34" charset="0"/>
              <a:ea typeface="Verdana" panose="020B0604030504040204" pitchFamily="34" charset="0"/>
            </a:rPr>
            <a:t>padlet</a:t>
          </a:r>
          <a:r>
            <a:rPr lang="bg-BG" sz="1800" dirty="0" smtClean="0">
              <a:latin typeface="Verdana" panose="020B0604030504040204" pitchFamily="34" charset="0"/>
              <a:ea typeface="Verdana" panose="020B0604030504040204" pitchFamily="34" charset="0"/>
            </a:rPr>
            <a:t> и пр.</a:t>
          </a:r>
          <a:endParaRPr lang="bg-BG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847FD41-E36A-460F-940B-1D29220D16A7}" type="parTrans" cxnId="{B873E9FF-F685-488E-B515-22D1DBFB713D}">
      <dgm:prSet/>
      <dgm:spPr/>
      <dgm:t>
        <a:bodyPr/>
        <a:lstStyle/>
        <a:p>
          <a:endParaRPr lang="bg-BG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AEC1D81-CD82-4F51-B64D-8A166045F117}" type="sibTrans" cxnId="{B873E9FF-F685-488E-B515-22D1DBFB713D}">
      <dgm:prSet/>
      <dgm:spPr/>
      <dgm:t>
        <a:bodyPr/>
        <a:lstStyle/>
        <a:p>
          <a:endParaRPr lang="bg-BG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943BC8B-48F0-4B4C-8C9A-27337D7DE159}">
      <dgm:prSet phldrT="[Текст]" custT="1"/>
      <dgm:spPr/>
      <dgm:t>
        <a:bodyPr/>
        <a:lstStyle/>
        <a:p>
          <a:r>
            <a:rPr lang="bg-BG" sz="2000" dirty="0" smtClean="0">
              <a:latin typeface="Verdana" panose="020B0604030504040204" pitchFamily="34" charset="0"/>
              <a:ea typeface="Verdana" panose="020B0604030504040204" pitchFamily="34" charset="0"/>
            </a:rPr>
            <a:t>стандартни платформи - </a:t>
          </a:r>
          <a:r>
            <a:rPr lang="en-US" sz="2000" dirty="0" smtClean="0">
              <a:latin typeface="Verdana" panose="020B0604030504040204" pitchFamily="34" charset="0"/>
              <a:ea typeface="Verdana" panose="020B0604030504040204" pitchFamily="34" charset="0"/>
            </a:rPr>
            <a:t>ZOOM, Google meet, </a:t>
          </a:r>
          <a:r>
            <a:rPr lang="en-US" sz="2000" dirty="0" err="1" smtClean="0">
              <a:latin typeface="Verdana" panose="020B0604030504040204" pitchFamily="34" charset="0"/>
              <a:ea typeface="Verdana" panose="020B0604030504040204" pitchFamily="34" charset="0"/>
            </a:rPr>
            <a:t>Bluejeans</a:t>
          </a:r>
          <a:r>
            <a:rPr lang="en-US" sz="20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bg-BG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ECCFF70-CD20-472A-877B-90D8DE89B281}" type="parTrans" cxnId="{1C9AF15C-B655-4B26-8B2E-273A351E9ECE}">
      <dgm:prSet/>
      <dgm:spPr/>
      <dgm:t>
        <a:bodyPr/>
        <a:lstStyle/>
        <a:p>
          <a:endParaRPr lang="bg-BG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6F3A3F5-4336-437B-8E84-A04BBE0221B4}" type="sibTrans" cxnId="{1C9AF15C-B655-4B26-8B2E-273A351E9ECE}">
      <dgm:prSet/>
      <dgm:spPr/>
      <dgm:t>
        <a:bodyPr/>
        <a:lstStyle/>
        <a:p>
          <a:endParaRPr lang="bg-BG" sz="16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835E401-CDE7-406E-8F35-726E0FD5DED5}" type="pres">
      <dgm:prSet presAssocID="{24277AA1-E32B-46C1-ACED-C56BC81874E4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bg-BG"/>
        </a:p>
      </dgm:t>
    </dgm:pt>
    <dgm:pt modelId="{2EA62F2F-7112-4679-A687-37224004AC95}" type="pres">
      <dgm:prSet presAssocID="{BD086408-E1C2-4D2C-A03A-9F5B5C23640C}" presName="posSpace" presStyleCnt="0"/>
      <dgm:spPr/>
      <dgm:t>
        <a:bodyPr/>
        <a:lstStyle/>
        <a:p>
          <a:endParaRPr lang="bg-BG"/>
        </a:p>
      </dgm:t>
    </dgm:pt>
    <dgm:pt modelId="{4D940F60-9049-48E2-86A3-DB156309FFD9}" type="pres">
      <dgm:prSet presAssocID="{BD086408-E1C2-4D2C-A03A-9F5B5C23640C}" presName="vertFlow" presStyleCnt="0"/>
      <dgm:spPr/>
      <dgm:t>
        <a:bodyPr/>
        <a:lstStyle/>
        <a:p>
          <a:endParaRPr lang="bg-BG"/>
        </a:p>
      </dgm:t>
    </dgm:pt>
    <dgm:pt modelId="{6A9FB341-8DAF-40CA-BD35-D3ED99F8BFC5}" type="pres">
      <dgm:prSet presAssocID="{BD086408-E1C2-4D2C-A03A-9F5B5C23640C}" presName="topSpace" presStyleCnt="0"/>
      <dgm:spPr/>
      <dgm:t>
        <a:bodyPr/>
        <a:lstStyle/>
        <a:p>
          <a:endParaRPr lang="bg-BG"/>
        </a:p>
      </dgm:t>
    </dgm:pt>
    <dgm:pt modelId="{A4F4FC9C-59C3-474F-87A7-B2F7B6E07195}" type="pres">
      <dgm:prSet presAssocID="{BD086408-E1C2-4D2C-A03A-9F5B5C23640C}" presName="firstComp" presStyleCnt="0"/>
      <dgm:spPr/>
      <dgm:t>
        <a:bodyPr/>
        <a:lstStyle/>
        <a:p>
          <a:endParaRPr lang="bg-BG"/>
        </a:p>
      </dgm:t>
    </dgm:pt>
    <dgm:pt modelId="{F1325186-2A1B-4A9B-94F8-93595B86E48A}" type="pres">
      <dgm:prSet presAssocID="{BD086408-E1C2-4D2C-A03A-9F5B5C23640C}" presName="firstChild" presStyleLbl="bgAccFollowNode1" presStyleIdx="0" presStyleCnt="2" custScaleX="90993" custScaleY="52754" custLinFactNeighborX="-75803" custLinFactNeighborY="29884"/>
      <dgm:spPr/>
      <dgm:t>
        <a:bodyPr/>
        <a:lstStyle/>
        <a:p>
          <a:endParaRPr lang="bg-BG"/>
        </a:p>
      </dgm:t>
    </dgm:pt>
    <dgm:pt modelId="{2B42800A-8784-473F-BA55-FEBDA8D88E64}" type="pres">
      <dgm:prSet presAssocID="{BD086408-E1C2-4D2C-A03A-9F5B5C23640C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24A90949-ADA4-4272-AF35-F68F876A3938}" type="pres">
      <dgm:prSet presAssocID="{5943BC8B-48F0-4B4C-8C9A-27337D7DE159}" presName="comp" presStyleCnt="0"/>
      <dgm:spPr/>
      <dgm:t>
        <a:bodyPr/>
        <a:lstStyle/>
        <a:p>
          <a:endParaRPr lang="bg-BG"/>
        </a:p>
      </dgm:t>
    </dgm:pt>
    <dgm:pt modelId="{E3EA5E5E-A72E-4A15-8A88-8CFA6E5533F5}" type="pres">
      <dgm:prSet presAssocID="{5943BC8B-48F0-4B4C-8C9A-27337D7DE159}" presName="child" presStyleLbl="bgAccFollowNode1" presStyleIdx="1" presStyleCnt="2" custScaleX="84314" custScaleY="54565" custLinFactNeighborX="-4972" custLinFactNeighborY="-65230"/>
      <dgm:spPr/>
      <dgm:t>
        <a:bodyPr/>
        <a:lstStyle/>
        <a:p>
          <a:endParaRPr lang="bg-BG"/>
        </a:p>
      </dgm:t>
    </dgm:pt>
    <dgm:pt modelId="{359BE80B-9F6F-4C04-A54F-E4421BA16E37}" type="pres">
      <dgm:prSet presAssocID="{5943BC8B-48F0-4B4C-8C9A-27337D7DE159}" presName="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38AF668-5F07-42CD-9266-E7400A94F2BE}" type="pres">
      <dgm:prSet presAssocID="{BD086408-E1C2-4D2C-A03A-9F5B5C23640C}" presName="negSpace" presStyleCnt="0"/>
      <dgm:spPr/>
      <dgm:t>
        <a:bodyPr/>
        <a:lstStyle/>
        <a:p>
          <a:endParaRPr lang="bg-BG"/>
        </a:p>
      </dgm:t>
    </dgm:pt>
    <dgm:pt modelId="{BA3092E1-A4E4-48C8-9CE1-AA2CEDBAFAA1}" type="pres">
      <dgm:prSet presAssocID="{BD086408-E1C2-4D2C-A03A-9F5B5C23640C}" presName="circle" presStyleLbl="node1" presStyleIdx="0" presStyleCnt="1" custScaleX="77469" custScaleY="68510" custLinFactNeighborX="16007" custLinFactNeighborY="5829"/>
      <dgm:spPr/>
      <dgm:t>
        <a:bodyPr/>
        <a:lstStyle/>
        <a:p>
          <a:endParaRPr lang="bg-BG"/>
        </a:p>
      </dgm:t>
    </dgm:pt>
  </dgm:ptLst>
  <dgm:cxnLst>
    <dgm:cxn modelId="{1C9AF15C-B655-4B26-8B2E-273A351E9ECE}" srcId="{BD086408-E1C2-4D2C-A03A-9F5B5C23640C}" destId="{5943BC8B-48F0-4B4C-8C9A-27337D7DE159}" srcOrd="1" destOrd="0" parTransId="{6ECCFF70-CD20-472A-877B-90D8DE89B281}" sibTransId="{B6F3A3F5-4336-437B-8E84-A04BBE0221B4}"/>
    <dgm:cxn modelId="{BA6869D7-97F0-4EAD-9939-66D77C5AE6AC}" type="presOf" srcId="{5943BC8B-48F0-4B4C-8C9A-27337D7DE159}" destId="{359BE80B-9F6F-4C04-A54F-E4421BA16E37}" srcOrd="1" destOrd="0" presId="urn:microsoft.com/office/officeart/2005/8/layout/hList9"/>
    <dgm:cxn modelId="{9FB7FF77-7641-4798-A370-51277841E79A}" type="presOf" srcId="{B1DC32C7-E8E8-432D-9606-7EFB96F6308F}" destId="{F1325186-2A1B-4A9B-94F8-93595B86E48A}" srcOrd="0" destOrd="0" presId="urn:microsoft.com/office/officeart/2005/8/layout/hList9"/>
    <dgm:cxn modelId="{C3C8BBCB-9524-456B-AF42-44F0CFD20EDD}" type="presOf" srcId="{B1DC32C7-E8E8-432D-9606-7EFB96F6308F}" destId="{2B42800A-8784-473F-BA55-FEBDA8D88E64}" srcOrd="1" destOrd="0" presId="urn:microsoft.com/office/officeart/2005/8/layout/hList9"/>
    <dgm:cxn modelId="{B873E9FF-F685-488E-B515-22D1DBFB713D}" srcId="{BD086408-E1C2-4D2C-A03A-9F5B5C23640C}" destId="{B1DC32C7-E8E8-432D-9606-7EFB96F6308F}" srcOrd="0" destOrd="0" parTransId="{7847FD41-E36A-460F-940B-1D29220D16A7}" sibTransId="{5AEC1D81-CD82-4F51-B64D-8A166045F117}"/>
    <dgm:cxn modelId="{5F715117-6B5C-4F6E-8C6F-F52170DBA203}" type="presOf" srcId="{5943BC8B-48F0-4B4C-8C9A-27337D7DE159}" destId="{E3EA5E5E-A72E-4A15-8A88-8CFA6E5533F5}" srcOrd="0" destOrd="0" presId="urn:microsoft.com/office/officeart/2005/8/layout/hList9"/>
    <dgm:cxn modelId="{F0184AA1-5AB7-4098-A75C-0896F440B006}" srcId="{24277AA1-E32B-46C1-ACED-C56BC81874E4}" destId="{BD086408-E1C2-4D2C-A03A-9F5B5C23640C}" srcOrd="0" destOrd="0" parTransId="{E7DAF602-0BCA-4DA4-832D-90ADFBE29651}" sibTransId="{FC9D3929-197D-4D63-B957-3EF8124DFE83}"/>
    <dgm:cxn modelId="{18C9146F-263F-42DA-8ECA-17EFADACDB54}" type="presOf" srcId="{BD086408-E1C2-4D2C-A03A-9F5B5C23640C}" destId="{BA3092E1-A4E4-48C8-9CE1-AA2CEDBAFAA1}" srcOrd="0" destOrd="0" presId="urn:microsoft.com/office/officeart/2005/8/layout/hList9"/>
    <dgm:cxn modelId="{E26C4384-66BA-429F-AC3F-3F5951A425DD}" type="presOf" srcId="{24277AA1-E32B-46C1-ACED-C56BC81874E4}" destId="{4835E401-CDE7-406E-8F35-726E0FD5DED5}" srcOrd="0" destOrd="0" presId="urn:microsoft.com/office/officeart/2005/8/layout/hList9"/>
    <dgm:cxn modelId="{2BBBC2DA-0F01-4461-B18C-32CA007A4B8D}" type="presParOf" srcId="{4835E401-CDE7-406E-8F35-726E0FD5DED5}" destId="{2EA62F2F-7112-4679-A687-37224004AC95}" srcOrd="0" destOrd="0" presId="urn:microsoft.com/office/officeart/2005/8/layout/hList9"/>
    <dgm:cxn modelId="{2064693F-91C3-4960-BCB8-55DF17369759}" type="presParOf" srcId="{4835E401-CDE7-406E-8F35-726E0FD5DED5}" destId="{4D940F60-9049-48E2-86A3-DB156309FFD9}" srcOrd="1" destOrd="0" presId="urn:microsoft.com/office/officeart/2005/8/layout/hList9"/>
    <dgm:cxn modelId="{DEF7BA9C-84C4-4496-99C3-9DFFFB471788}" type="presParOf" srcId="{4D940F60-9049-48E2-86A3-DB156309FFD9}" destId="{6A9FB341-8DAF-40CA-BD35-D3ED99F8BFC5}" srcOrd="0" destOrd="0" presId="urn:microsoft.com/office/officeart/2005/8/layout/hList9"/>
    <dgm:cxn modelId="{B9B6BEB8-9A80-469F-8A14-A670B1A2177F}" type="presParOf" srcId="{4D940F60-9049-48E2-86A3-DB156309FFD9}" destId="{A4F4FC9C-59C3-474F-87A7-B2F7B6E07195}" srcOrd="1" destOrd="0" presId="urn:microsoft.com/office/officeart/2005/8/layout/hList9"/>
    <dgm:cxn modelId="{E545B8D9-960B-452B-A35A-4F3447EF6B3C}" type="presParOf" srcId="{A4F4FC9C-59C3-474F-87A7-B2F7B6E07195}" destId="{F1325186-2A1B-4A9B-94F8-93595B86E48A}" srcOrd="0" destOrd="0" presId="urn:microsoft.com/office/officeart/2005/8/layout/hList9"/>
    <dgm:cxn modelId="{94C637F6-382F-4693-A2E7-D8A6ABEF3F45}" type="presParOf" srcId="{A4F4FC9C-59C3-474F-87A7-B2F7B6E07195}" destId="{2B42800A-8784-473F-BA55-FEBDA8D88E64}" srcOrd="1" destOrd="0" presId="urn:microsoft.com/office/officeart/2005/8/layout/hList9"/>
    <dgm:cxn modelId="{2EC29317-EF9C-465F-AA71-DEF1EBB63C1F}" type="presParOf" srcId="{4D940F60-9049-48E2-86A3-DB156309FFD9}" destId="{24A90949-ADA4-4272-AF35-F68F876A3938}" srcOrd="2" destOrd="0" presId="urn:microsoft.com/office/officeart/2005/8/layout/hList9"/>
    <dgm:cxn modelId="{8EA7D2C8-5A60-48C8-B811-01DC8B024D35}" type="presParOf" srcId="{24A90949-ADA4-4272-AF35-F68F876A3938}" destId="{E3EA5E5E-A72E-4A15-8A88-8CFA6E5533F5}" srcOrd="0" destOrd="0" presId="urn:microsoft.com/office/officeart/2005/8/layout/hList9"/>
    <dgm:cxn modelId="{9E7D625B-7925-4D26-9A3F-8FDC3148E790}" type="presParOf" srcId="{24A90949-ADA4-4272-AF35-F68F876A3938}" destId="{359BE80B-9F6F-4C04-A54F-E4421BA16E37}" srcOrd="1" destOrd="0" presId="urn:microsoft.com/office/officeart/2005/8/layout/hList9"/>
    <dgm:cxn modelId="{8ADA5050-544A-4D55-9A58-F25AC3708023}" type="presParOf" srcId="{4835E401-CDE7-406E-8F35-726E0FD5DED5}" destId="{438AF668-5F07-42CD-9266-E7400A94F2BE}" srcOrd="2" destOrd="0" presId="urn:microsoft.com/office/officeart/2005/8/layout/hList9"/>
    <dgm:cxn modelId="{4588EF6A-771B-4212-A89A-6EC556872CE6}" type="presParOf" srcId="{4835E401-CDE7-406E-8F35-726E0FD5DED5}" destId="{BA3092E1-A4E4-48C8-9CE1-AA2CEDBAFAA1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BD416-47AE-44B1-909F-2FD246BD3C99}">
      <dsp:nvSpPr>
        <dsp:cNvPr id="0" name=""/>
        <dsp:cNvSpPr/>
      </dsp:nvSpPr>
      <dsp:spPr>
        <a:xfrm rot="5400000">
          <a:off x="3013326" y="2102931"/>
          <a:ext cx="1155495" cy="10052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9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Създаване на съдържание</a:t>
          </a:r>
        </a:p>
      </dsp:txBody>
      <dsp:txXfrm rot="-5400000">
        <a:off x="3245089" y="2207889"/>
        <a:ext cx="691969" cy="795365"/>
      </dsp:txXfrm>
    </dsp:sp>
    <dsp:sp modelId="{C9DE308A-D5B8-452A-815F-6AF45B289823}">
      <dsp:nvSpPr>
        <dsp:cNvPr id="0" name=""/>
        <dsp:cNvSpPr/>
      </dsp:nvSpPr>
      <dsp:spPr>
        <a:xfrm>
          <a:off x="4381944" y="231594"/>
          <a:ext cx="1289533" cy="69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AF2CD-2D7A-4ED0-944E-656D7C64ED8E}">
      <dsp:nvSpPr>
        <dsp:cNvPr id="0" name=""/>
        <dsp:cNvSpPr/>
      </dsp:nvSpPr>
      <dsp:spPr>
        <a:xfrm rot="5400000">
          <a:off x="3561385" y="1168378"/>
          <a:ext cx="1155495" cy="10052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9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Електронни</a:t>
          </a:r>
          <a:r>
            <a:rPr lang="bg-BG" sz="7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bg-BG" sz="9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учебници</a:t>
          </a:r>
          <a:endParaRPr lang="bg-BG" sz="9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3793148" y="1273336"/>
        <a:ext cx="691969" cy="795365"/>
      </dsp:txXfrm>
    </dsp:sp>
    <dsp:sp modelId="{FDB3E2A3-EB5E-4685-81E5-2236C961E096}">
      <dsp:nvSpPr>
        <dsp:cNvPr id="0" name=""/>
        <dsp:cNvSpPr/>
      </dsp:nvSpPr>
      <dsp:spPr>
        <a:xfrm rot="5400000">
          <a:off x="2521905" y="1168378"/>
          <a:ext cx="1155495" cy="10052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900" b="1" kern="120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Учене чрез правене</a:t>
          </a:r>
          <a:endParaRPr lang="bg-BG" sz="9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2753668" y="1273336"/>
        <a:ext cx="691969" cy="795365"/>
      </dsp:txXfrm>
    </dsp:sp>
    <dsp:sp modelId="{CB8FCB70-51D1-48E2-BA43-813AF9D34957}">
      <dsp:nvSpPr>
        <dsp:cNvPr id="0" name=""/>
        <dsp:cNvSpPr/>
      </dsp:nvSpPr>
      <dsp:spPr>
        <a:xfrm>
          <a:off x="1511692" y="1212379"/>
          <a:ext cx="1247935" cy="69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FB0E5B-381A-4813-BFCD-19EFD465BB28}">
      <dsp:nvSpPr>
        <dsp:cNvPr id="0" name=""/>
        <dsp:cNvSpPr/>
      </dsp:nvSpPr>
      <dsp:spPr>
        <a:xfrm rot="5400000">
          <a:off x="4566668" y="1168378"/>
          <a:ext cx="1155495" cy="10052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900" b="1" kern="120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Хибридно</a:t>
          </a:r>
          <a:r>
            <a:rPr lang="bg-BG" sz="900" kern="120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bg-BG" sz="900" b="1" kern="120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обучение</a:t>
          </a:r>
          <a:endParaRPr lang="bg-BG" sz="9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4798431" y="1273336"/>
        <a:ext cx="691969" cy="795365"/>
      </dsp:txXfrm>
    </dsp:sp>
    <dsp:sp modelId="{A3CCBEF7-B82B-4E82-8444-9074509DD1EA}">
      <dsp:nvSpPr>
        <dsp:cNvPr id="0" name=""/>
        <dsp:cNvSpPr/>
      </dsp:nvSpPr>
      <dsp:spPr>
        <a:xfrm rot="5400000">
          <a:off x="1998836" y="2112718"/>
          <a:ext cx="1155495" cy="10052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Междудисциплинарно преподаване и обучение с помощта на облачно съдържание</a:t>
          </a:r>
          <a:endParaRPr lang="bg-BG" sz="7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2230599" y="2217676"/>
        <a:ext cx="691969" cy="795365"/>
      </dsp:txXfrm>
    </dsp:sp>
    <dsp:sp modelId="{0F21CA2E-265C-4ED6-8B04-A19D49615653}">
      <dsp:nvSpPr>
        <dsp:cNvPr id="0" name=""/>
        <dsp:cNvSpPr/>
      </dsp:nvSpPr>
      <dsp:spPr>
        <a:xfrm>
          <a:off x="4381944" y="2193164"/>
          <a:ext cx="1289533" cy="69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9C3916-C569-41D2-8B30-ECBB6A563E21}">
      <dsp:nvSpPr>
        <dsp:cNvPr id="0" name=""/>
        <dsp:cNvSpPr/>
      </dsp:nvSpPr>
      <dsp:spPr>
        <a:xfrm rot="5400000">
          <a:off x="1494245" y="1168378"/>
          <a:ext cx="1155495" cy="10052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900" b="1" kern="120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Геймификация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g-BG" sz="8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1726008" y="1273336"/>
        <a:ext cx="691969" cy="795365"/>
      </dsp:txXfrm>
    </dsp:sp>
    <dsp:sp modelId="{033D60F1-ACB2-48EA-A77E-41C265CF5260}">
      <dsp:nvSpPr>
        <dsp:cNvPr id="0" name=""/>
        <dsp:cNvSpPr/>
      </dsp:nvSpPr>
      <dsp:spPr>
        <a:xfrm rot="5400000">
          <a:off x="4059976" y="2107518"/>
          <a:ext cx="1155495" cy="10052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900" b="1" kern="120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Електронно обучение</a:t>
          </a:r>
          <a:endParaRPr lang="bg-BG" sz="9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4291739" y="2212476"/>
        <a:ext cx="691969" cy="795365"/>
      </dsp:txXfrm>
    </dsp:sp>
    <dsp:sp modelId="{4D2A5C75-2FD2-4423-A94A-5840FF4E2251}">
      <dsp:nvSpPr>
        <dsp:cNvPr id="0" name=""/>
        <dsp:cNvSpPr/>
      </dsp:nvSpPr>
      <dsp:spPr>
        <a:xfrm>
          <a:off x="1511692" y="3173949"/>
          <a:ext cx="1247935" cy="69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D5982A-30FC-43A7-BCCB-8140458413AD}">
      <dsp:nvSpPr>
        <dsp:cNvPr id="0" name=""/>
        <dsp:cNvSpPr/>
      </dsp:nvSpPr>
      <dsp:spPr>
        <a:xfrm rot="5400000">
          <a:off x="979995" y="2107518"/>
          <a:ext cx="1155495" cy="10052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900" b="1" kern="120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Технологии в средата на обучение</a:t>
          </a:r>
          <a:endParaRPr lang="bg-BG" sz="9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1211758" y="2212476"/>
        <a:ext cx="691969" cy="7953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25186-2A1B-4A9B-94F8-93595B86E48A}">
      <dsp:nvSpPr>
        <dsp:cNvPr id="0" name=""/>
        <dsp:cNvSpPr/>
      </dsp:nvSpPr>
      <dsp:spPr>
        <a:xfrm>
          <a:off x="71256" y="2315674"/>
          <a:ext cx="3691775" cy="156891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непопулярни дигитални инструменти - </a:t>
          </a:r>
          <a:r>
            <a:rPr lang="bg-BG" sz="1800" kern="1200" dirty="0" err="1" smtClean="0">
              <a:latin typeface="Verdana" panose="020B0604030504040204" pitchFamily="34" charset="0"/>
              <a:ea typeface="Verdana" panose="020B0604030504040204" pitchFamily="34" charset="0"/>
            </a:rPr>
            <a:t>menti</a:t>
          </a:r>
          <a:r>
            <a:rPr lang="bg-BG" sz="1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, </a:t>
          </a:r>
          <a:r>
            <a:rPr lang="bg-BG" sz="1800" kern="1200" dirty="0" err="1" smtClean="0">
              <a:latin typeface="Verdana" panose="020B0604030504040204" pitchFamily="34" charset="0"/>
              <a:ea typeface="Verdana" panose="020B0604030504040204" pitchFamily="34" charset="0"/>
            </a:rPr>
            <a:t>padlet</a:t>
          </a:r>
          <a:r>
            <a:rPr lang="bg-BG" sz="1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и пр.</a:t>
          </a:r>
          <a:endParaRPr lang="bg-BG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61940" y="2315674"/>
        <a:ext cx="3101091" cy="1568918"/>
      </dsp:txXfrm>
    </dsp:sp>
    <dsp:sp modelId="{E3EA5E5E-A72E-4A15-8A88-8CFA6E5533F5}">
      <dsp:nvSpPr>
        <dsp:cNvPr id="0" name=""/>
        <dsp:cNvSpPr/>
      </dsp:nvSpPr>
      <dsp:spPr>
        <a:xfrm>
          <a:off x="3080507" y="1055875"/>
          <a:ext cx="3420794" cy="1622778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стандартни платформи - </a:t>
          </a:r>
          <a:r>
            <a:rPr lang="en-US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ZOOM, Google meet, </a:t>
          </a:r>
          <a:r>
            <a:rPr lang="en-US" sz="2000" kern="1200" dirty="0" err="1" smtClean="0">
              <a:latin typeface="Verdana" panose="020B0604030504040204" pitchFamily="34" charset="0"/>
              <a:ea typeface="Verdana" panose="020B0604030504040204" pitchFamily="34" charset="0"/>
            </a:rPr>
            <a:t>Bluejeans</a:t>
          </a:r>
          <a:r>
            <a:rPr lang="en-US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bg-BG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627834" y="1055875"/>
        <a:ext cx="2873467" cy="1622778"/>
      </dsp:txXfrm>
    </dsp:sp>
    <dsp:sp modelId="{BA3092E1-A4E4-48C8-9CE1-AA2CEDBAFAA1}">
      <dsp:nvSpPr>
        <dsp:cNvPr id="0" name=""/>
        <dsp:cNvSpPr/>
      </dsp:nvSpPr>
      <dsp:spPr>
        <a:xfrm>
          <a:off x="1096044" y="411168"/>
          <a:ext cx="2302798" cy="203648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Дигитални</a:t>
          </a:r>
          <a:r>
            <a:rPr lang="bg-BG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bg-BG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ресурси</a:t>
          </a:r>
          <a:endParaRPr lang="bg-BG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433281" y="709405"/>
        <a:ext cx="1628324" cy="1440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11.8.2022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3311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11.8.2022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4940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11.8.2022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0218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11.8.2022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488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11.8.2022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70605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11.8.2022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02404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11.8.2022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5027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11.8.2022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2262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11.8.2022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5477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11.8.2022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6844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475F-4D85-4222-994D-1A474B199767}" type="datetimeFigureOut">
              <a:rPr lang="bg-BG" smtClean="0"/>
              <a:t>11.8.2022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8900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D475F-4D85-4222-994D-1A474B199767}" type="datetimeFigureOut">
              <a:rPr lang="bg-BG" smtClean="0"/>
              <a:t>11.8.2022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C3E96-FA2D-4CFA-80C0-6BFA0AEA9CA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7621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microsoft.com/office/2007/relationships/hdphoto" Target="../media/hdphoto7.wdp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7.png"/><Relationship Id="rId2" Type="http://schemas.openxmlformats.org/officeDocument/2006/relationships/image" Target="../media/image24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11" Type="http://schemas.microsoft.com/office/2007/relationships/hdphoto" Target="../media/hdphoto6.wdp"/><Relationship Id="rId5" Type="http://schemas.openxmlformats.org/officeDocument/2006/relationships/diagramData" Target="../diagrams/data2.xml"/><Relationship Id="rId15" Type="http://schemas.microsoft.com/office/2007/relationships/hdphoto" Target="../media/hdphoto8.wdp"/><Relationship Id="rId10" Type="http://schemas.openxmlformats.org/officeDocument/2006/relationships/image" Target="../media/image26.png"/><Relationship Id="rId4" Type="http://schemas.microsoft.com/office/2007/relationships/hdphoto" Target="../media/hdphoto5.wdp"/><Relationship Id="rId9" Type="http://schemas.microsoft.com/office/2007/relationships/diagramDrawing" Target="../diagrams/drawing2.xml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47;p39"/>
          <p:cNvSpPr/>
          <p:nvPr/>
        </p:nvSpPr>
        <p:spPr>
          <a:xfrm>
            <a:off x="11567642" y="2974110"/>
            <a:ext cx="868704" cy="759620"/>
          </a:xfrm>
          <a:prstGeom prst="ellipse">
            <a:avLst/>
          </a:prstGeom>
          <a:solidFill>
            <a:srgbClr val="D6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Правоъгълник 7"/>
          <p:cNvSpPr/>
          <p:nvPr/>
        </p:nvSpPr>
        <p:spPr>
          <a:xfrm>
            <a:off x="8530193" y="4368908"/>
            <a:ext cx="1231900" cy="5993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468092" y="3061855"/>
            <a:ext cx="5533902" cy="1487181"/>
          </a:xfrm>
        </p:spPr>
        <p:txBody>
          <a:bodyPr>
            <a:normAutofit/>
          </a:bodyPr>
          <a:lstStyle/>
          <a:p>
            <a:pPr algn="r"/>
            <a:r>
              <a:rPr lang="bg-BG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Дигитални решения за качествено образование</a:t>
            </a:r>
            <a:endParaRPr lang="bg-BG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7042067" y="4668576"/>
            <a:ext cx="4959927" cy="1032366"/>
          </a:xfrm>
        </p:spPr>
        <p:txBody>
          <a:bodyPr>
            <a:normAutofit/>
          </a:bodyPr>
          <a:lstStyle/>
          <a:p>
            <a:pPr algn="r"/>
            <a:r>
              <a:rPr lang="bg-BG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Яница Радкова Бакоева</a:t>
            </a:r>
            <a:br>
              <a:rPr lang="bg-BG" sz="1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bg-BG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Община Стара Загора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bg-BG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Стара Загора, България</a:t>
            </a: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1008710" y="1631345"/>
            <a:ext cx="10174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„Качеството на образованието в условията на дигитална </a:t>
            </a:r>
            <a:endParaRPr lang="en-US" sz="2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bg-BG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трансформация и спецификата на поколенията“, Варна 2022 </a:t>
            </a:r>
            <a:endParaRPr lang="bg-BG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9380"/>
            <a:ext cx="121920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47;p39"/>
          <p:cNvSpPr/>
          <p:nvPr/>
        </p:nvSpPr>
        <p:spPr>
          <a:xfrm>
            <a:off x="8022275" y="3861841"/>
            <a:ext cx="599859" cy="54122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47;p39"/>
          <p:cNvSpPr/>
          <p:nvPr/>
        </p:nvSpPr>
        <p:spPr>
          <a:xfrm>
            <a:off x="3810840" y="1295581"/>
            <a:ext cx="833700" cy="833700"/>
          </a:xfrm>
          <a:prstGeom prst="ellipse">
            <a:avLst/>
          </a:prstGeom>
          <a:solidFill>
            <a:srgbClr val="FF9D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777832" y="1532551"/>
            <a:ext cx="3752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Телерик</a:t>
            </a:r>
            <a:r>
              <a:rPr lang="bg-BG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академия</a:t>
            </a: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99" y="2355768"/>
            <a:ext cx="1335509" cy="1200318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942" y="2355768"/>
            <a:ext cx="1305107" cy="1219370"/>
          </a:xfrm>
          <a:prstGeom prst="rect">
            <a:avLst/>
          </a:prstGeom>
        </p:spPr>
      </p:pic>
      <p:sp>
        <p:nvSpPr>
          <p:cNvPr id="9" name="Текстово поле 8"/>
          <p:cNvSpPr txBox="1"/>
          <p:nvPr/>
        </p:nvSpPr>
        <p:spPr>
          <a:xfrm>
            <a:off x="522859" y="3999625"/>
            <a:ext cx="4121681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Качествено</a:t>
            </a:r>
            <a:r>
              <a:rPr lang="ru-RU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sz="17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съвременно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обучение</a:t>
            </a:r>
            <a:endParaRPr lang="en-US" sz="17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Трансформация от </a:t>
            </a:r>
            <a:r>
              <a:rPr lang="ru-RU" sz="17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консуматори</a:t>
            </a:r>
            <a:endParaRPr lang="ru-RU" sz="17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ru-RU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sz="17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създатели</a:t>
            </a:r>
            <a:r>
              <a:rPr lang="ru-RU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 на технологиите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Подготовка за </a:t>
            </a:r>
            <a:r>
              <a:rPr lang="ru-RU" sz="17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професиите</a:t>
            </a:r>
            <a:r>
              <a:rPr lang="ru-RU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 на</a:t>
            </a:r>
          </a:p>
          <a:p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ru-RU" sz="17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бъдещето</a:t>
            </a:r>
            <a:endParaRPr lang="ru-RU" sz="17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7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Развиване</a:t>
            </a:r>
            <a:r>
              <a:rPr lang="ru-RU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7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логическо</a:t>
            </a:r>
            <a:r>
              <a:rPr lang="ru-RU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7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мислене</a:t>
            </a:r>
            <a:r>
              <a:rPr lang="en-US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и </a:t>
            </a:r>
            <a:r>
              <a:rPr lang="ru-RU" sz="17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креативност</a:t>
            </a:r>
            <a:endParaRPr lang="bg-BG" sz="1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0" name="Право съединение 9"/>
          <p:cNvCxnSpPr/>
          <p:nvPr/>
        </p:nvCxnSpPr>
        <p:spPr>
          <a:xfrm flipH="1">
            <a:off x="835534" y="3774192"/>
            <a:ext cx="2885705" cy="73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Текстово поле 12"/>
          <p:cNvSpPr txBox="1"/>
          <p:nvPr/>
        </p:nvSpPr>
        <p:spPr>
          <a:xfrm>
            <a:off x="4785406" y="3924759"/>
            <a:ext cx="383672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Развиване</a:t>
            </a:r>
            <a:r>
              <a:rPr lang="ru-RU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на </a:t>
            </a:r>
            <a:r>
              <a:rPr lang="ru-RU" sz="17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таланти</a:t>
            </a:r>
            <a:r>
              <a:rPr lang="ru-RU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от </a:t>
            </a:r>
            <a:r>
              <a:rPr lang="ru-RU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най-ранна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възраст</a:t>
            </a:r>
            <a:endParaRPr lang="ru-RU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Подхранване</a:t>
            </a:r>
            <a:r>
              <a:rPr lang="ru-RU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на </a:t>
            </a:r>
            <a:r>
              <a:rPr lang="ru-RU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растежа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развитието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местни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 компании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Модерна </a:t>
            </a:r>
            <a:r>
              <a:rPr lang="ru-RU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обучителна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програма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 за </a:t>
            </a:r>
            <a:r>
              <a:rPr lang="ru-RU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децата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 от региона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Възможност</a:t>
            </a:r>
            <a:r>
              <a:rPr lang="ru-RU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за </a:t>
            </a:r>
            <a:r>
              <a:rPr lang="ru-RU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установяване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 и реализация в </a:t>
            </a:r>
            <a:r>
              <a:rPr lang="ru-RU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родния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 град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Картина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782" y="2460011"/>
            <a:ext cx="1166652" cy="1115128"/>
          </a:xfrm>
          <a:prstGeom prst="rect">
            <a:avLst/>
          </a:prstGeom>
        </p:spPr>
      </p:pic>
      <p:sp>
        <p:nvSpPr>
          <p:cNvPr id="19" name="Текстово поле 18"/>
          <p:cNvSpPr txBox="1"/>
          <p:nvPr/>
        </p:nvSpPr>
        <p:spPr>
          <a:xfrm>
            <a:off x="8763000" y="3924759"/>
            <a:ext cx="3492984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Програми:</a:t>
            </a:r>
          </a:p>
          <a:p>
            <a:endParaRPr lang="bg-BG" sz="17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Алгоритмично програмиране – 4.-7. клас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700" dirty="0">
                <a:latin typeface="Verdana" panose="020B0604030504040204" pitchFamily="34" charset="0"/>
                <a:ea typeface="Verdana" panose="020B0604030504040204" pitchFamily="34" charset="0"/>
              </a:rPr>
              <a:t>Разработка на </a:t>
            </a:r>
            <a:r>
              <a:rPr lang="bg-BG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игри – 4.-7. клас</a:t>
            </a:r>
            <a:r>
              <a:rPr lang="bg-BG" sz="17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1700" dirty="0">
                <a:latin typeface="Verdana" panose="020B0604030504040204" pitchFamily="34" charset="0"/>
                <a:ea typeface="Verdana" panose="020B0604030504040204" pitchFamily="34" charset="0"/>
              </a:rPr>
              <a:t>Уеб </a:t>
            </a:r>
            <a:r>
              <a:rPr lang="bg-BG" sz="17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програмиране – 8.-12. клас</a:t>
            </a:r>
            <a:r>
              <a:rPr lang="bg-BG" sz="17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2" name="Право съединение 21"/>
          <p:cNvCxnSpPr/>
          <p:nvPr/>
        </p:nvCxnSpPr>
        <p:spPr>
          <a:xfrm flipH="1">
            <a:off x="5005642" y="3763784"/>
            <a:ext cx="2885705" cy="73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аво съединение 22"/>
          <p:cNvCxnSpPr/>
          <p:nvPr/>
        </p:nvCxnSpPr>
        <p:spPr>
          <a:xfrm flipH="1">
            <a:off x="8868887" y="3777855"/>
            <a:ext cx="2885705" cy="732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Картина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19369"/>
            <a:ext cx="12192000" cy="352425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8267701" y="1473626"/>
            <a:ext cx="1757081" cy="1124461"/>
          </a:xfrm>
          <a:prstGeom prst="rect">
            <a:avLst/>
          </a:prstGeom>
          <a:solidFill>
            <a:srgbClr val="EAE2B7"/>
          </a:solidFill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4212164" y="1757769"/>
            <a:ext cx="636541" cy="55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47;p39"/>
          <p:cNvSpPr/>
          <p:nvPr/>
        </p:nvSpPr>
        <p:spPr>
          <a:xfrm>
            <a:off x="3822019" y="3681090"/>
            <a:ext cx="495981" cy="393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854663" y="1442015"/>
            <a:ext cx="1048267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В Община Стара Загора работим за качествено образование и дигитализация </a:t>
            </a:r>
            <a:endParaRPr lang="en-US" sz="24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bg-BG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Откриване на нова професионална гимназия по компютърни 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науки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и математически анализи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bg-BG" dirty="0">
                <a:latin typeface="Verdana" panose="020B0604030504040204" pitchFamily="34" charset="0"/>
                <a:ea typeface="Verdana" panose="020B0604030504040204" pitchFamily="34" charset="0"/>
              </a:rPr>
              <a:t>Организиране на безплатни обучения за 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ученици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Разкриване на професионално направление с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IT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 специалности в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Тракийски 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университет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bg-BG" dirty="0">
                <a:latin typeface="Verdana" panose="020B0604030504040204" pitchFamily="34" charset="0"/>
                <a:ea typeface="Verdana" panose="020B0604030504040204" pitchFamily="34" charset="0"/>
              </a:rPr>
              <a:t>Засилване на връзката 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училище – университет –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IT 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бизнес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Привличане на нови високотехнологични компании в подкрепа на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образованието</a:t>
            </a:r>
            <a:endParaRPr lang="bg-BG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604" y="2204500"/>
            <a:ext cx="1736181" cy="786475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4929"/>
            <a:ext cx="2933019" cy="833700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48621" y="1773927"/>
            <a:ext cx="1743379" cy="3021046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3286"/>
            <a:ext cx="12192000" cy="352425"/>
          </a:xfrm>
          <a:prstGeom prst="rect">
            <a:avLst/>
          </a:prstGeom>
        </p:spPr>
      </p:pic>
      <p:grpSp>
        <p:nvGrpSpPr>
          <p:cNvPr id="8" name="Google Shape;324;p38"/>
          <p:cNvGrpSpPr/>
          <p:nvPr/>
        </p:nvGrpSpPr>
        <p:grpSpPr>
          <a:xfrm>
            <a:off x="10865923" y="2334058"/>
            <a:ext cx="656650" cy="3166758"/>
            <a:chOff x="3419800" y="255950"/>
            <a:chExt cx="762550" cy="5161525"/>
          </a:xfrm>
        </p:grpSpPr>
        <p:sp>
          <p:nvSpPr>
            <p:cNvPr id="9" name="Google Shape;325;p38"/>
            <p:cNvSpPr/>
            <p:nvPr/>
          </p:nvSpPr>
          <p:spPr>
            <a:xfrm>
              <a:off x="3419800" y="927375"/>
              <a:ext cx="186200" cy="3689925"/>
            </a:xfrm>
            <a:custGeom>
              <a:avLst/>
              <a:gdLst/>
              <a:ahLst/>
              <a:cxnLst/>
              <a:rect l="l" t="t" r="r" b="b"/>
              <a:pathLst>
                <a:path w="7448" h="147597" fill="none" extrusionOk="0">
                  <a:moveTo>
                    <a:pt x="0" y="0"/>
                  </a:moveTo>
                  <a:lnTo>
                    <a:pt x="7447" y="0"/>
                  </a:lnTo>
                  <a:lnTo>
                    <a:pt x="7447" y="147596"/>
                  </a:lnTo>
                  <a:lnTo>
                    <a:pt x="0" y="147596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26;p38"/>
            <p:cNvSpPr/>
            <p:nvPr/>
          </p:nvSpPr>
          <p:spPr>
            <a:xfrm>
              <a:off x="3800075" y="927375"/>
              <a:ext cx="382275" cy="3689925"/>
            </a:xfrm>
            <a:custGeom>
              <a:avLst/>
              <a:gdLst/>
              <a:ahLst/>
              <a:cxnLst/>
              <a:rect l="l" t="t" r="r" b="b"/>
              <a:pathLst>
                <a:path w="15291" h="147597" fill="none" extrusionOk="0">
                  <a:moveTo>
                    <a:pt x="15291" y="0"/>
                  </a:moveTo>
                  <a:lnTo>
                    <a:pt x="15291" y="80"/>
                  </a:lnTo>
                  <a:lnTo>
                    <a:pt x="7844" y="80"/>
                  </a:lnTo>
                  <a:lnTo>
                    <a:pt x="7844" y="147596"/>
                  </a:lnTo>
                  <a:lnTo>
                    <a:pt x="0" y="147596"/>
                  </a:lnTo>
                  <a:lnTo>
                    <a:pt x="15291" y="147596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7;p38"/>
            <p:cNvSpPr/>
            <p:nvPr/>
          </p:nvSpPr>
          <p:spPr>
            <a:xfrm>
              <a:off x="3419800" y="685725"/>
              <a:ext cx="762550" cy="241675"/>
            </a:xfrm>
            <a:custGeom>
              <a:avLst/>
              <a:gdLst/>
              <a:ahLst/>
              <a:cxnLst/>
              <a:rect l="l" t="t" r="r" b="b"/>
              <a:pathLst>
                <a:path w="30502" h="9667" fill="none" extrusionOk="0">
                  <a:moveTo>
                    <a:pt x="0" y="1"/>
                  </a:moveTo>
                  <a:lnTo>
                    <a:pt x="30502" y="1"/>
                  </a:lnTo>
                  <a:lnTo>
                    <a:pt x="30502" y="9666"/>
                  </a:lnTo>
                  <a:lnTo>
                    <a:pt x="0" y="9666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8;p38"/>
            <p:cNvSpPr/>
            <p:nvPr/>
          </p:nvSpPr>
          <p:spPr>
            <a:xfrm>
              <a:off x="3419800" y="927375"/>
              <a:ext cx="25" cy="2000"/>
            </a:xfrm>
            <a:custGeom>
              <a:avLst/>
              <a:gdLst/>
              <a:ahLst/>
              <a:cxnLst/>
              <a:rect l="l" t="t" r="r" b="b"/>
              <a:pathLst>
                <a:path w="1" h="80" fill="none" extrusionOk="0">
                  <a:moveTo>
                    <a:pt x="0" y="80"/>
                  </a:moveTo>
                  <a:lnTo>
                    <a:pt x="0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29;p38"/>
            <p:cNvSpPr/>
            <p:nvPr/>
          </p:nvSpPr>
          <p:spPr>
            <a:xfrm>
              <a:off x="3419800" y="927375"/>
              <a:ext cx="762550" cy="2000"/>
            </a:xfrm>
            <a:custGeom>
              <a:avLst/>
              <a:gdLst/>
              <a:ahLst/>
              <a:cxnLst/>
              <a:rect l="l" t="t" r="r" b="b"/>
              <a:pathLst>
                <a:path w="30502" h="80" fill="none" extrusionOk="0">
                  <a:moveTo>
                    <a:pt x="7447" y="0"/>
                  </a:moveTo>
                  <a:lnTo>
                    <a:pt x="23055" y="0"/>
                  </a:lnTo>
                  <a:lnTo>
                    <a:pt x="23055" y="80"/>
                  </a:lnTo>
                  <a:lnTo>
                    <a:pt x="30502" y="80"/>
                  </a:lnTo>
                  <a:lnTo>
                    <a:pt x="30502" y="0"/>
                  </a:lnTo>
                  <a:lnTo>
                    <a:pt x="0" y="0"/>
                  </a:lnTo>
                  <a:lnTo>
                    <a:pt x="0" y="80"/>
                  </a:lnTo>
                  <a:lnTo>
                    <a:pt x="7447" y="8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0;p38"/>
            <p:cNvSpPr/>
            <p:nvPr/>
          </p:nvSpPr>
          <p:spPr>
            <a:xfrm>
              <a:off x="3419800" y="4617275"/>
              <a:ext cx="762550" cy="578375"/>
            </a:xfrm>
            <a:custGeom>
              <a:avLst/>
              <a:gdLst/>
              <a:ahLst/>
              <a:cxnLst/>
              <a:rect l="l" t="t" r="r" b="b"/>
              <a:pathLst>
                <a:path w="30502" h="23135" fill="none" extrusionOk="0">
                  <a:moveTo>
                    <a:pt x="10775" y="23134"/>
                  </a:moveTo>
                  <a:lnTo>
                    <a:pt x="19252" y="23134"/>
                  </a:lnTo>
                  <a:lnTo>
                    <a:pt x="305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1;p38"/>
            <p:cNvSpPr/>
            <p:nvPr/>
          </p:nvSpPr>
          <p:spPr>
            <a:xfrm>
              <a:off x="3419800" y="255950"/>
              <a:ext cx="762550" cy="431800"/>
            </a:xfrm>
            <a:custGeom>
              <a:avLst/>
              <a:gdLst/>
              <a:ahLst/>
              <a:cxnLst/>
              <a:rect l="l" t="t" r="r" b="b"/>
              <a:pathLst>
                <a:path w="30502" h="17272" fill="none" extrusionOk="0">
                  <a:moveTo>
                    <a:pt x="30502" y="15290"/>
                  </a:moveTo>
                  <a:cubicBezTo>
                    <a:pt x="30502" y="6813"/>
                    <a:pt x="23688" y="0"/>
                    <a:pt x="15211" y="0"/>
                  </a:cubicBezTo>
                  <a:lnTo>
                    <a:pt x="15211" y="0"/>
                  </a:lnTo>
                  <a:cubicBezTo>
                    <a:pt x="6814" y="0"/>
                    <a:pt x="0" y="6893"/>
                    <a:pt x="0" y="15290"/>
                  </a:cubicBezTo>
                  <a:lnTo>
                    <a:pt x="0" y="17271"/>
                  </a:lnTo>
                  <a:lnTo>
                    <a:pt x="30502" y="17271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2;p38"/>
            <p:cNvSpPr/>
            <p:nvPr/>
          </p:nvSpPr>
          <p:spPr>
            <a:xfrm>
              <a:off x="3605975" y="4617275"/>
              <a:ext cx="194125" cy="25"/>
            </a:xfrm>
            <a:custGeom>
              <a:avLst/>
              <a:gdLst/>
              <a:ahLst/>
              <a:cxnLst/>
              <a:rect l="l" t="t" r="r" b="b"/>
              <a:pathLst>
                <a:path w="7765" h="1" fill="none" extrusionOk="0">
                  <a:moveTo>
                    <a:pt x="0" y="0"/>
                  </a:moveTo>
                  <a:lnTo>
                    <a:pt x="7764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3;p38"/>
            <p:cNvSpPr/>
            <p:nvPr/>
          </p:nvSpPr>
          <p:spPr>
            <a:xfrm>
              <a:off x="3605975" y="929350"/>
              <a:ext cx="390200" cy="3687950"/>
            </a:xfrm>
            <a:custGeom>
              <a:avLst/>
              <a:gdLst/>
              <a:ahLst/>
              <a:cxnLst/>
              <a:rect l="l" t="t" r="r" b="b"/>
              <a:pathLst>
                <a:path w="15608" h="147518" fill="none" extrusionOk="0">
                  <a:moveTo>
                    <a:pt x="15608" y="1"/>
                  </a:moveTo>
                  <a:lnTo>
                    <a:pt x="0" y="1"/>
                  </a:lnTo>
                  <a:lnTo>
                    <a:pt x="0" y="147517"/>
                  </a:lnTo>
                  <a:lnTo>
                    <a:pt x="7764" y="147517"/>
                  </a:lnTo>
                  <a:lnTo>
                    <a:pt x="15608" y="147517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4;p38"/>
            <p:cNvSpPr/>
            <p:nvPr/>
          </p:nvSpPr>
          <p:spPr>
            <a:xfrm>
              <a:off x="3605975" y="927375"/>
              <a:ext cx="390200" cy="2000"/>
            </a:xfrm>
            <a:custGeom>
              <a:avLst/>
              <a:gdLst/>
              <a:ahLst/>
              <a:cxnLst/>
              <a:rect l="l" t="t" r="r" b="b"/>
              <a:pathLst>
                <a:path w="15608" h="80" fill="none" extrusionOk="0">
                  <a:moveTo>
                    <a:pt x="0" y="0"/>
                  </a:moveTo>
                  <a:lnTo>
                    <a:pt x="15608" y="0"/>
                  </a:lnTo>
                  <a:lnTo>
                    <a:pt x="15608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miter lim="792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;p38"/>
            <p:cNvSpPr/>
            <p:nvPr/>
          </p:nvSpPr>
          <p:spPr>
            <a:xfrm>
              <a:off x="3689150" y="5195625"/>
              <a:ext cx="211950" cy="221850"/>
            </a:xfrm>
            <a:custGeom>
              <a:avLst/>
              <a:gdLst/>
              <a:ahLst/>
              <a:cxnLst/>
              <a:rect l="l" t="t" r="r" b="b"/>
              <a:pathLst>
                <a:path w="8478" h="8874" extrusionOk="0">
                  <a:moveTo>
                    <a:pt x="1" y="0"/>
                  </a:moveTo>
                  <a:lnTo>
                    <a:pt x="4120" y="8873"/>
                  </a:lnTo>
                  <a:lnTo>
                    <a:pt x="8478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2261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47;p39"/>
          <p:cNvSpPr/>
          <p:nvPr/>
        </p:nvSpPr>
        <p:spPr>
          <a:xfrm>
            <a:off x="189355" y="2160275"/>
            <a:ext cx="1357402" cy="1200280"/>
          </a:xfrm>
          <a:prstGeom prst="ellipse">
            <a:avLst/>
          </a:prstGeom>
          <a:solidFill>
            <a:srgbClr val="FFB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47;p39"/>
          <p:cNvSpPr/>
          <p:nvPr/>
        </p:nvSpPr>
        <p:spPr>
          <a:xfrm>
            <a:off x="11178452" y="4646851"/>
            <a:ext cx="722929" cy="62364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677" l="6197" r="94328">
                        <a14:foregroundMark x1="45273" y1="87262" x2="45273" y2="87262"/>
                        <a14:foregroundMark x1="42542" y1="86692" x2="9454" y2="89924"/>
                        <a14:foregroundMark x1="62395" y1="57414" x2="56513" y2="42776"/>
                        <a14:foregroundMark x1="60084" y1="49810" x2="59559" y2="64259"/>
                        <a14:foregroundMark x1="68803" y1="44487" x2="63866" y2="32129"/>
                        <a14:foregroundMark x1="56933" y1="16160" x2="56933" y2="16160"/>
                        <a14:foregroundMark x1="62815" y1="22814" x2="62815" y2="22814"/>
                        <a14:foregroundMark x1="69433" y1="23384" x2="69433" y2="23384"/>
                        <a14:foregroundMark x1="73214" y1="12167" x2="73214" y2="12167"/>
                        <a14:foregroundMark x1="53361" y1="15779" x2="53361" y2="15779"/>
                        <a14:foregroundMark x1="61345" y1="1331" x2="61345" y2="1331"/>
                        <a14:foregroundMark x1="76155" y1="9886" x2="76155" y2="9886"/>
                        <a14:foregroundMark x1="83718" y1="38213" x2="83718" y2="38213"/>
                        <a14:foregroundMark x1="73214" y1="35551" x2="73214" y2="35551"/>
                        <a14:foregroundMark x1="76155" y1="48859" x2="76155" y2="48859"/>
                        <a14:foregroundMark x1="76261" y1="69011" x2="76261" y2="69011"/>
                        <a14:foregroundMark x1="79832" y1="65019" x2="79832" y2="65019"/>
                        <a14:foregroundMark x1="78676" y1="60456" x2="73424" y2="66730"/>
                        <a14:foregroundMark x1="42017" y1="82890" x2="32458" y2="82129"/>
                        <a14:foregroundMark x1="40756" y1="78137" x2="29412" y2="76806"/>
                        <a14:foregroundMark x1="39916" y1="75095" x2="34034" y2="70152"/>
                        <a14:foregroundMark x1="33929" y1="68631" x2="25630" y2="65399"/>
                        <a14:foregroundMark x1="29097" y1="58745" x2="24790" y2="57795"/>
                        <a14:foregroundMark x1="27626" y1="72433" x2="23529" y2="70342"/>
                        <a14:foregroundMark x1="28466" y1="77757" x2="25105" y2="77757"/>
                        <a14:foregroundMark x1="25210" y1="85361" x2="23004" y2="84791"/>
                        <a14:foregroundMark x1="55672" y1="11787" x2="55462" y2="18251"/>
                        <a14:foregroundMark x1="54622" y1="11597" x2="54202" y2="19962"/>
                        <a14:foregroundMark x1="57038" y1="13688" x2="56197" y2="19202"/>
                        <a14:foregroundMark x1="83403" y1="32319" x2="82773" y2="38783"/>
                        <a14:foregroundMark x1="46429" y1="43536" x2="46429" y2="43536"/>
                        <a14:foregroundMark x1="8088" y1="89354" x2="21113" y2="86692"/>
                        <a14:foregroundMark x1="24895" y1="81939" x2="22374" y2="82700"/>
                        <a14:foregroundMark x1="25210" y1="77186" x2="23634" y2="77376"/>
                        <a14:backgroundMark x1="41176" y1="45627" x2="41176" y2="45627"/>
                        <a14:backgroundMark x1="41597" y1="47148" x2="41597" y2="47148"/>
                        <a14:backgroundMark x1="25420" y1="63498" x2="25420" y2="63498"/>
                        <a14:backgroundMark x1="23845" y1="74715" x2="23845" y2="74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50" y="1489355"/>
            <a:ext cx="9939300" cy="4935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Текстово поле 7"/>
          <p:cNvSpPr txBox="1"/>
          <p:nvPr/>
        </p:nvSpPr>
        <p:spPr>
          <a:xfrm>
            <a:off x="609761" y="1652443"/>
            <a:ext cx="3747981" cy="1015663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g-BG" sz="2000" b="1" kern="900" spc="300" dirty="0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БЛАГОДАРЯ</a:t>
            </a:r>
            <a:r>
              <a:rPr lang="en-US" sz="2000" b="1" kern="900" spc="300" dirty="0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bg-BG" sz="2000" b="1" kern="900" spc="300" dirty="0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</a:t>
            </a:r>
          </a:p>
          <a:p>
            <a:pPr algn="ctr">
              <a:lnSpc>
                <a:spcPct val="150000"/>
              </a:lnSpc>
            </a:pPr>
            <a:r>
              <a:rPr lang="bg-BG" sz="2000" b="1" kern="900" spc="300" dirty="0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bg-BG" sz="2000" b="1" kern="900" spc="3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 ВНИМАНИЕТО!</a:t>
            </a: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6930"/>
            <a:ext cx="12192000" cy="352425"/>
          </a:xfrm>
          <a:prstGeom prst="rect">
            <a:avLst/>
          </a:prstGeom>
        </p:spPr>
      </p:pic>
      <p:sp>
        <p:nvSpPr>
          <p:cNvPr id="10" name="Google Shape;347;p39"/>
          <p:cNvSpPr/>
          <p:nvPr/>
        </p:nvSpPr>
        <p:spPr>
          <a:xfrm>
            <a:off x="11354393" y="3924300"/>
            <a:ext cx="1296503" cy="1193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Правоъгълник 6"/>
          <p:cNvSpPr/>
          <p:nvPr/>
        </p:nvSpPr>
        <p:spPr>
          <a:xfrm>
            <a:off x="11241591" y="3618825"/>
            <a:ext cx="684319" cy="610949"/>
          </a:xfrm>
          <a:prstGeom prst="rect">
            <a:avLst/>
          </a:prstGeom>
          <a:solidFill>
            <a:srgbClr val="537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1434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/>
          <p:cNvSpPr/>
          <p:nvPr/>
        </p:nvSpPr>
        <p:spPr>
          <a:xfrm>
            <a:off x="6948827" y="2323316"/>
            <a:ext cx="1190693" cy="7165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724034" y="2272831"/>
            <a:ext cx="6224793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bg-BG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Дигиталното образование е насочено към интерактивно обучение, което се осигурява от технологията и от практическите инструкции, които спомагат за изграждане на компютърна грамотност  и умения за ефективно използване на технологиите. </a:t>
            </a:r>
          </a:p>
        </p:txBody>
      </p:sp>
      <p:graphicFrame>
        <p:nvGraphicFramePr>
          <p:cNvPr id="4" name="Диаграма 3"/>
          <p:cNvGraphicFramePr/>
          <p:nvPr>
            <p:extLst>
              <p:ext uri="{D42A27DB-BD31-4B8C-83A1-F6EECF244321}">
                <p14:modId xmlns:p14="http://schemas.microsoft.com/office/powerpoint/2010/main" val="1028766894"/>
              </p:ext>
            </p:extLst>
          </p:nvPr>
        </p:nvGraphicFramePr>
        <p:xfrm>
          <a:off x="244846" y="2934551"/>
          <a:ext cx="7183170" cy="4098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авоъгълник 6"/>
          <p:cNvSpPr/>
          <p:nvPr/>
        </p:nvSpPr>
        <p:spPr>
          <a:xfrm>
            <a:off x="7184210" y="2616251"/>
            <a:ext cx="48090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g-BG" sz="1600" b="1" dirty="0">
                <a:latin typeface="Verdana" panose="020B0604030504040204" pitchFamily="34" charset="0"/>
                <a:ea typeface="Verdana" panose="020B0604030504040204" pitchFamily="34" charset="0"/>
              </a:rPr>
              <a:t>Ползи</a:t>
            </a:r>
            <a:r>
              <a:rPr lang="bg-BG" sz="16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bg-BG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Изграждане на </a:t>
            </a:r>
            <a:r>
              <a:rPr lang="bg-BG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цифрови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умения и компетентности от </a:t>
            </a:r>
            <a:r>
              <a:rPr lang="bg-BG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ранна възраст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Нови подходи на преподаване, събуждащи интереса у съвременните деца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Улесняване на административните процеси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Екологична насоченост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Заздравяване </a:t>
            </a:r>
            <a:r>
              <a:rPr lang="bg-BG" sz="1600" dirty="0">
                <a:latin typeface="Verdana" panose="020B0604030504040204" pitchFamily="34" charset="0"/>
                <a:ea typeface="Verdana" panose="020B0604030504040204" pitchFamily="34" charset="0"/>
              </a:rPr>
              <a:t>на връзката семейство – </a:t>
            </a:r>
            <a:r>
              <a:rPr lang="bg-BG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училище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Лесен достъп до информация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Провокация и желание за търсене на нови знания</a:t>
            </a:r>
            <a:endParaRPr lang="bg-BG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Текстово поле 1"/>
          <p:cNvSpPr txBox="1"/>
          <p:nvPr/>
        </p:nvSpPr>
        <p:spPr>
          <a:xfrm>
            <a:off x="724034" y="1643182"/>
            <a:ext cx="646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Дигитално</a:t>
            </a:r>
            <a:r>
              <a:rPr lang="bg-BG" sz="2800" b="1" dirty="0" smtClean="0"/>
              <a:t> </a:t>
            </a:r>
            <a:r>
              <a:rPr lang="bg-BG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образование</a:t>
            </a:r>
            <a:endParaRPr lang="bg-BG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2263"/>
            <a:ext cx="12192000" cy="352425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52" b="96089" l="9804" r="941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366" y="1272895"/>
            <a:ext cx="1591705" cy="186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авоъгълник 8"/>
          <p:cNvSpPr/>
          <p:nvPr/>
        </p:nvSpPr>
        <p:spPr>
          <a:xfrm>
            <a:off x="10510306" y="5631760"/>
            <a:ext cx="756273" cy="679130"/>
          </a:xfrm>
          <a:prstGeom prst="rect">
            <a:avLst/>
          </a:prstGeom>
          <a:solidFill>
            <a:srgbClr val="FCB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Google Shape;347;p39"/>
          <p:cNvSpPr/>
          <p:nvPr/>
        </p:nvSpPr>
        <p:spPr>
          <a:xfrm>
            <a:off x="3501321" y="2461558"/>
            <a:ext cx="1045262" cy="9917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Текстово поле 1"/>
          <p:cNvSpPr txBox="1"/>
          <p:nvPr/>
        </p:nvSpPr>
        <p:spPr>
          <a:xfrm>
            <a:off x="947560" y="1633359"/>
            <a:ext cx="9203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Виртуална панорама на професионалното образование и кариерното ориентиране</a:t>
            </a:r>
          </a:p>
          <a:p>
            <a:pPr marL="285750" indent="-285750">
              <a:buFontTx/>
              <a:buChar char="-"/>
            </a:pPr>
            <a:endParaRPr lang="bg-BG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09" y="1571534"/>
            <a:ext cx="1914792" cy="1800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936" y="4029434"/>
            <a:ext cx="1533739" cy="733527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3" y="2904510"/>
            <a:ext cx="3668435" cy="3651700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110" y="2904510"/>
            <a:ext cx="3441245" cy="2226688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108" y="5131198"/>
            <a:ext cx="3441247" cy="1425012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4125" y="3549138"/>
            <a:ext cx="2362443" cy="2362443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070"/>
            <a:ext cx="12191999" cy="352474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88040" y="5672253"/>
            <a:ext cx="598143" cy="59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1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авоъгълник 54"/>
          <p:cNvSpPr/>
          <p:nvPr/>
        </p:nvSpPr>
        <p:spPr>
          <a:xfrm>
            <a:off x="4150478" y="3505199"/>
            <a:ext cx="1704221" cy="7307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4" name="Google Shape;347;p39"/>
          <p:cNvSpPr/>
          <p:nvPr/>
        </p:nvSpPr>
        <p:spPr>
          <a:xfrm>
            <a:off x="7885215" y="3162758"/>
            <a:ext cx="833700" cy="8337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973776" y="1631807"/>
            <a:ext cx="6911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Център за кариерно ориентиране </a:t>
            </a: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13" y="3919007"/>
            <a:ext cx="5823311" cy="217455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Текстово поле 2"/>
          <p:cNvSpPr txBox="1"/>
          <p:nvPr/>
        </p:nvSpPr>
        <p:spPr>
          <a:xfrm>
            <a:off x="973776" y="2121236"/>
            <a:ext cx="714939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Кариерно ориентиране в училище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Динамичен психотренинг </a:t>
            </a:r>
            <a:r>
              <a:rPr lang="bg-BG" dirty="0">
                <a:latin typeface="Verdana" panose="020B0604030504040204" pitchFamily="34" charset="0"/>
                <a:ea typeface="Verdana" panose="020B0604030504040204" pitchFamily="34" charset="0"/>
              </a:rPr>
              <a:t>на 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тема "</a:t>
            </a:r>
            <a:r>
              <a:rPr lang="bg-BG" dirty="0">
                <a:latin typeface="Verdana" panose="020B0604030504040204" pitchFamily="34" charset="0"/>
                <a:ea typeface="Verdana" panose="020B0604030504040204" pitchFamily="34" charset="0"/>
              </a:rPr>
              <a:t>Повишаване 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конкурентоспособността </a:t>
            </a:r>
            <a:r>
              <a:rPr lang="bg-BG" dirty="0">
                <a:latin typeface="Verdana" panose="020B0604030504040204" pitchFamily="34" charset="0"/>
                <a:ea typeface="Verdana" panose="020B0604030504040204" pitchFamily="34" charset="0"/>
              </a:rPr>
              <a:t>и адаптацията към пазара на труда"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bg-BG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692" y="3945616"/>
            <a:ext cx="2948575" cy="2208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499" y="1693161"/>
            <a:ext cx="3014960" cy="2107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76" y="1144746"/>
            <a:ext cx="12196476" cy="352425"/>
          </a:xfrm>
          <a:prstGeom prst="rect">
            <a:avLst/>
          </a:prstGeom>
        </p:spPr>
      </p:pic>
      <p:grpSp>
        <p:nvGrpSpPr>
          <p:cNvPr id="9" name="Google Shape;1216;p65"/>
          <p:cNvGrpSpPr/>
          <p:nvPr/>
        </p:nvGrpSpPr>
        <p:grpSpPr>
          <a:xfrm>
            <a:off x="264298" y="3800468"/>
            <a:ext cx="1089937" cy="817436"/>
            <a:chOff x="6897900" y="2192650"/>
            <a:chExt cx="459650" cy="459650"/>
          </a:xfrm>
        </p:grpSpPr>
        <p:sp>
          <p:nvSpPr>
            <p:cNvPr id="10" name="Google Shape;1217;p65"/>
            <p:cNvSpPr/>
            <p:nvPr/>
          </p:nvSpPr>
          <p:spPr>
            <a:xfrm>
              <a:off x="6929325" y="2237100"/>
              <a:ext cx="100850" cy="13575"/>
            </a:xfrm>
            <a:custGeom>
              <a:avLst/>
              <a:gdLst/>
              <a:ahLst/>
              <a:cxnLst/>
              <a:rect l="l" t="t" r="r" b="b"/>
              <a:pathLst>
                <a:path w="4034" h="543" extrusionOk="0">
                  <a:moveTo>
                    <a:pt x="304" y="1"/>
                  </a:moveTo>
                  <a:cubicBezTo>
                    <a:pt x="152" y="1"/>
                    <a:pt x="44" y="109"/>
                    <a:pt x="22" y="239"/>
                  </a:cubicBezTo>
                  <a:cubicBezTo>
                    <a:pt x="0" y="391"/>
                    <a:pt x="131" y="543"/>
                    <a:pt x="282" y="543"/>
                  </a:cubicBezTo>
                  <a:lnTo>
                    <a:pt x="3730" y="543"/>
                  </a:lnTo>
                  <a:cubicBezTo>
                    <a:pt x="3881" y="543"/>
                    <a:pt x="3990" y="434"/>
                    <a:pt x="4011" y="304"/>
                  </a:cubicBezTo>
                  <a:cubicBezTo>
                    <a:pt x="4033" y="152"/>
                    <a:pt x="3903" y="1"/>
                    <a:pt x="3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18;p65"/>
            <p:cNvSpPr/>
            <p:nvPr/>
          </p:nvSpPr>
          <p:spPr>
            <a:xfrm>
              <a:off x="6929325" y="2276675"/>
              <a:ext cx="100850" cy="13575"/>
            </a:xfrm>
            <a:custGeom>
              <a:avLst/>
              <a:gdLst/>
              <a:ahLst/>
              <a:cxnLst/>
              <a:rect l="l" t="t" r="r" b="b"/>
              <a:pathLst>
                <a:path w="4034" h="543" extrusionOk="0">
                  <a:moveTo>
                    <a:pt x="304" y="0"/>
                  </a:moveTo>
                  <a:cubicBezTo>
                    <a:pt x="152" y="0"/>
                    <a:pt x="44" y="87"/>
                    <a:pt x="22" y="239"/>
                  </a:cubicBezTo>
                  <a:cubicBezTo>
                    <a:pt x="0" y="391"/>
                    <a:pt x="131" y="542"/>
                    <a:pt x="282" y="542"/>
                  </a:cubicBezTo>
                  <a:lnTo>
                    <a:pt x="3730" y="542"/>
                  </a:lnTo>
                  <a:cubicBezTo>
                    <a:pt x="3881" y="542"/>
                    <a:pt x="3990" y="434"/>
                    <a:pt x="4011" y="304"/>
                  </a:cubicBezTo>
                  <a:cubicBezTo>
                    <a:pt x="4033" y="130"/>
                    <a:pt x="3903" y="0"/>
                    <a:pt x="3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19;p65"/>
            <p:cNvSpPr/>
            <p:nvPr/>
          </p:nvSpPr>
          <p:spPr>
            <a:xfrm>
              <a:off x="6929325" y="2316225"/>
              <a:ext cx="100850" cy="13575"/>
            </a:xfrm>
            <a:custGeom>
              <a:avLst/>
              <a:gdLst/>
              <a:ahLst/>
              <a:cxnLst/>
              <a:rect l="l" t="t" r="r" b="b"/>
              <a:pathLst>
                <a:path w="4034" h="543" extrusionOk="0">
                  <a:moveTo>
                    <a:pt x="304" y="1"/>
                  </a:moveTo>
                  <a:cubicBezTo>
                    <a:pt x="152" y="1"/>
                    <a:pt x="44" y="88"/>
                    <a:pt x="22" y="239"/>
                  </a:cubicBezTo>
                  <a:cubicBezTo>
                    <a:pt x="0" y="391"/>
                    <a:pt x="131" y="521"/>
                    <a:pt x="282" y="543"/>
                  </a:cubicBezTo>
                  <a:lnTo>
                    <a:pt x="3730" y="543"/>
                  </a:lnTo>
                  <a:cubicBezTo>
                    <a:pt x="3881" y="543"/>
                    <a:pt x="3990" y="435"/>
                    <a:pt x="4011" y="304"/>
                  </a:cubicBezTo>
                  <a:cubicBezTo>
                    <a:pt x="4033" y="131"/>
                    <a:pt x="3903" y="1"/>
                    <a:pt x="3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20;p65"/>
            <p:cNvSpPr/>
            <p:nvPr/>
          </p:nvSpPr>
          <p:spPr>
            <a:xfrm>
              <a:off x="6929325" y="2355250"/>
              <a:ext cx="100850" cy="13575"/>
            </a:xfrm>
            <a:custGeom>
              <a:avLst/>
              <a:gdLst/>
              <a:ahLst/>
              <a:cxnLst/>
              <a:rect l="l" t="t" r="r" b="b"/>
              <a:pathLst>
                <a:path w="4034" h="543" extrusionOk="0">
                  <a:moveTo>
                    <a:pt x="304" y="1"/>
                  </a:moveTo>
                  <a:cubicBezTo>
                    <a:pt x="152" y="1"/>
                    <a:pt x="44" y="109"/>
                    <a:pt x="22" y="239"/>
                  </a:cubicBezTo>
                  <a:cubicBezTo>
                    <a:pt x="0" y="413"/>
                    <a:pt x="131" y="543"/>
                    <a:pt x="304" y="543"/>
                  </a:cubicBezTo>
                  <a:lnTo>
                    <a:pt x="3751" y="543"/>
                  </a:lnTo>
                  <a:cubicBezTo>
                    <a:pt x="3925" y="543"/>
                    <a:pt x="4033" y="413"/>
                    <a:pt x="4033" y="239"/>
                  </a:cubicBezTo>
                  <a:cubicBezTo>
                    <a:pt x="4011" y="109"/>
                    <a:pt x="3881" y="1"/>
                    <a:pt x="3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21;p65"/>
            <p:cNvSpPr/>
            <p:nvPr/>
          </p:nvSpPr>
          <p:spPr>
            <a:xfrm>
              <a:off x="7096275" y="2237100"/>
              <a:ext cx="100825" cy="13575"/>
            </a:xfrm>
            <a:custGeom>
              <a:avLst/>
              <a:gdLst/>
              <a:ahLst/>
              <a:cxnLst/>
              <a:rect l="l" t="t" r="r" b="b"/>
              <a:pathLst>
                <a:path w="4033" h="543" extrusionOk="0">
                  <a:moveTo>
                    <a:pt x="304" y="1"/>
                  </a:moveTo>
                  <a:cubicBezTo>
                    <a:pt x="152" y="1"/>
                    <a:pt x="43" y="109"/>
                    <a:pt x="22" y="239"/>
                  </a:cubicBezTo>
                  <a:cubicBezTo>
                    <a:pt x="0" y="391"/>
                    <a:pt x="130" y="543"/>
                    <a:pt x="304" y="543"/>
                  </a:cubicBezTo>
                  <a:lnTo>
                    <a:pt x="3751" y="543"/>
                  </a:lnTo>
                  <a:cubicBezTo>
                    <a:pt x="3881" y="543"/>
                    <a:pt x="3989" y="434"/>
                    <a:pt x="4011" y="304"/>
                  </a:cubicBezTo>
                  <a:cubicBezTo>
                    <a:pt x="4033" y="152"/>
                    <a:pt x="3903" y="1"/>
                    <a:pt x="3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22;p65"/>
            <p:cNvSpPr/>
            <p:nvPr/>
          </p:nvSpPr>
          <p:spPr>
            <a:xfrm>
              <a:off x="7096275" y="2276675"/>
              <a:ext cx="100825" cy="13575"/>
            </a:xfrm>
            <a:custGeom>
              <a:avLst/>
              <a:gdLst/>
              <a:ahLst/>
              <a:cxnLst/>
              <a:rect l="l" t="t" r="r" b="b"/>
              <a:pathLst>
                <a:path w="4033" h="543" extrusionOk="0">
                  <a:moveTo>
                    <a:pt x="304" y="0"/>
                  </a:moveTo>
                  <a:cubicBezTo>
                    <a:pt x="152" y="0"/>
                    <a:pt x="43" y="87"/>
                    <a:pt x="22" y="239"/>
                  </a:cubicBezTo>
                  <a:cubicBezTo>
                    <a:pt x="0" y="391"/>
                    <a:pt x="130" y="542"/>
                    <a:pt x="304" y="542"/>
                  </a:cubicBezTo>
                  <a:lnTo>
                    <a:pt x="3751" y="542"/>
                  </a:lnTo>
                  <a:cubicBezTo>
                    <a:pt x="3881" y="542"/>
                    <a:pt x="3989" y="434"/>
                    <a:pt x="4011" y="304"/>
                  </a:cubicBezTo>
                  <a:cubicBezTo>
                    <a:pt x="4033" y="130"/>
                    <a:pt x="3903" y="0"/>
                    <a:pt x="3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23;p65"/>
            <p:cNvSpPr/>
            <p:nvPr/>
          </p:nvSpPr>
          <p:spPr>
            <a:xfrm>
              <a:off x="7096275" y="2316175"/>
              <a:ext cx="100800" cy="13625"/>
            </a:xfrm>
            <a:custGeom>
              <a:avLst/>
              <a:gdLst/>
              <a:ahLst/>
              <a:cxnLst/>
              <a:rect l="l" t="t" r="r" b="b"/>
              <a:pathLst>
                <a:path w="4032" h="545" extrusionOk="0">
                  <a:moveTo>
                    <a:pt x="3780" y="1"/>
                  </a:moveTo>
                  <a:cubicBezTo>
                    <a:pt x="3770" y="1"/>
                    <a:pt x="3761" y="2"/>
                    <a:pt x="3751" y="3"/>
                  </a:cubicBezTo>
                  <a:lnTo>
                    <a:pt x="304" y="3"/>
                  </a:lnTo>
                  <a:cubicBezTo>
                    <a:pt x="152" y="3"/>
                    <a:pt x="43" y="90"/>
                    <a:pt x="22" y="241"/>
                  </a:cubicBezTo>
                  <a:cubicBezTo>
                    <a:pt x="0" y="393"/>
                    <a:pt x="130" y="545"/>
                    <a:pt x="304" y="545"/>
                  </a:cubicBezTo>
                  <a:lnTo>
                    <a:pt x="3751" y="545"/>
                  </a:lnTo>
                  <a:cubicBezTo>
                    <a:pt x="3881" y="545"/>
                    <a:pt x="3989" y="437"/>
                    <a:pt x="4011" y="306"/>
                  </a:cubicBezTo>
                  <a:cubicBezTo>
                    <a:pt x="4031" y="144"/>
                    <a:pt x="3919" y="1"/>
                    <a:pt x="3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24;p65"/>
            <p:cNvSpPr/>
            <p:nvPr/>
          </p:nvSpPr>
          <p:spPr>
            <a:xfrm>
              <a:off x="7096275" y="2355250"/>
              <a:ext cx="100825" cy="13575"/>
            </a:xfrm>
            <a:custGeom>
              <a:avLst/>
              <a:gdLst/>
              <a:ahLst/>
              <a:cxnLst/>
              <a:rect l="l" t="t" r="r" b="b"/>
              <a:pathLst>
                <a:path w="4033" h="543" extrusionOk="0">
                  <a:moveTo>
                    <a:pt x="304" y="1"/>
                  </a:moveTo>
                  <a:cubicBezTo>
                    <a:pt x="152" y="1"/>
                    <a:pt x="43" y="109"/>
                    <a:pt x="22" y="239"/>
                  </a:cubicBezTo>
                  <a:cubicBezTo>
                    <a:pt x="0" y="413"/>
                    <a:pt x="130" y="543"/>
                    <a:pt x="304" y="543"/>
                  </a:cubicBezTo>
                  <a:lnTo>
                    <a:pt x="3751" y="543"/>
                  </a:lnTo>
                  <a:cubicBezTo>
                    <a:pt x="3881" y="543"/>
                    <a:pt x="3989" y="456"/>
                    <a:pt x="4011" y="304"/>
                  </a:cubicBezTo>
                  <a:cubicBezTo>
                    <a:pt x="4033" y="153"/>
                    <a:pt x="3903" y="1"/>
                    <a:pt x="3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25;p65"/>
            <p:cNvSpPr/>
            <p:nvPr/>
          </p:nvSpPr>
          <p:spPr>
            <a:xfrm>
              <a:off x="6897900" y="2192650"/>
              <a:ext cx="459650" cy="459650"/>
            </a:xfrm>
            <a:custGeom>
              <a:avLst/>
              <a:gdLst/>
              <a:ahLst/>
              <a:cxnLst/>
              <a:rect l="l" t="t" r="r" b="b"/>
              <a:pathLst>
                <a:path w="18386" h="18386" extrusionOk="0">
                  <a:moveTo>
                    <a:pt x="5312" y="564"/>
                  </a:moveTo>
                  <a:cubicBezTo>
                    <a:pt x="5875" y="564"/>
                    <a:pt x="6352" y="1020"/>
                    <a:pt x="6352" y="1605"/>
                  </a:cubicBezTo>
                  <a:lnTo>
                    <a:pt x="6352" y="8608"/>
                  </a:lnTo>
                  <a:cubicBezTo>
                    <a:pt x="6071" y="8348"/>
                    <a:pt x="5702" y="8196"/>
                    <a:pt x="5312" y="8196"/>
                  </a:cubicBezTo>
                  <a:lnTo>
                    <a:pt x="2949" y="8196"/>
                  </a:lnTo>
                  <a:cubicBezTo>
                    <a:pt x="2818" y="8196"/>
                    <a:pt x="2710" y="8283"/>
                    <a:pt x="2667" y="8391"/>
                  </a:cubicBezTo>
                  <a:cubicBezTo>
                    <a:pt x="2580" y="8565"/>
                    <a:pt x="2732" y="8781"/>
                    <a:pt x="2927" y="8781"/>
                  </a:cubicBezTo>
                  <a:lnTo>
                    <a:pt x="5247" y="8781"/>
                  </a:lnTo>
                  <a:cubicBezTo>
                    <a:pt x="5702" y="8781"/>
                    <a:pt x="6114" y="9085"/>
                    <a:pt x="6222" y="9519"/>
                  </a:cubicBezTo>
                  <a:lnTo>
                    <a:pt x="1127" y="9519"/>
                  </a:lnTo>
                  <a:cubicBezTo>
                    <a:pt x="802" y="9519"/>
                    <a:pt x="542" y="9258"/>
                    <a:pt x="542" y="8933"/>
                  </a:cubicBezTo>
                  <a:lnTo>
                    <a:pt x="542" y="8738"/>
                  </a:lnTo>
                  <a:lnTo>
                    <a:pt x="1669" y="8738"/>
                  </a:lnTo>
                  <a:cubicBezTo>
                    <a:pt x="1799" y="8738"/>
                    <a:pt x="1908" y="8630"/>
                    <a:pt x="1930" y="8500"/>
                  </a:cubicBezTo>
                  <a:cubicBezTo>
                    <a:pt x="1951" y="8348"/>
                    <a:pt x="1821" y="8196"/>
                    <a:pt x="1669" y="8196"/>
                  </a:cubicBezTo>
                  <a:lnTo>
                    <a:pt x="520" y="8196"/>
                  </a:lnTo>
                  <a:lnTo>
                    <a:pt x="520" y="564"/>
                  </a:lnTo>
                  <a:close/>
                  <a:moveTo>
                    <a:pt x="12661" y="8781"/>
                  </a:moveTo>
                  <a:lnTo>
                    <a:pt x="12661" y="8933"/>
                  </a:lnTo>
                  <a:cubicBezTo>
                    <a:pt x="12661" y="9258"/>
                    <a:pt x="12380" y="9519"/>
                    <a:pt x="12054" y="9519"/>
                  </a:cubicBezTo>
                  <a:lnTo>
                    <a:pt x="6959" y="9519"/>
                  </a:lnTo>
                  <a:cubicBezTo>
                    <a:pt x="7090" y="9085"/>
                    <a:pt x="7480" y="8781"/>
                    <a:pt x="7935" y="8781"/>
                  </a:cubicBezTo>
                  <a:close/>
                  <a:moveTo>
                    <a:pt x="15090" y="10494"/>
                  </a:moveTo>
                  <a:lnTo>
                    <a:pt x="15090" y="11036"/>
                  </a:lnTo>
                  <a:lnTo>
                    <a:pt x="14331" y="11036"/>
                  </a:lnTo>
                  <a:lnTo>
                    <a:pt x="14331" y="10494"/>
                  </a:lnTo>
                  <a:close/>
                  <a:moveTo>
                    <a:pt x="282" y="1"/>
                  </a:moveTo>
                  <a:cubicBezTo>
                    <a:pt x="130" y="1"/>
                    <a:pt x="0" y="131"/>
                    <a:pt x="0" y="283"/>
                  </a:cubicBezTo>
                  <a:lnTo>
                    <a:pt x="0" y="8868"/>
                  </a:lnTo>
                  <a:cubicBezTo>
                    <a:pt x="0" y="9497"/>
                    <a:pt x="520" y="9996"/>
                    <a:pt x="1149" y="9996"/>
                  </a:cubicBezTo>
                  <a:lnTo>
                    <a:pt x="12054" y="9996"/>
                  </a:lnTo>
                  <a:cubicBezTo>
                    <a:pt x="12067" y="9996"/>
                    <a:pt x="12080" y="9996"/>
                    <a:pt x="12092" y="9996"/>
                  </a:cubicBezTo>
                  <a:cubicBezTo>
                    <a:pt x="12703" y="9996"/>
                    <a:pt x="13182" y="9484"/>
                    <a:pt x="13182" y="8868"/>
                  </a:cubicBezTo>
                  <a:lnTo>
                    <a:pt x="13182" y="5074"/>
                  </a:lnTo>
                  <a:lnTo>
                    <a:pt x="16065" y="5074"/>
                  </a:lnTo>
                  <a:cubicBezTo>
                    <a:pt x="16091" y="5073"/>
                    <a:pt x="16117" y="5072"/>
                    <a:pt x="16142" y="5072"/>
                  </a:cubicBezTo>
                  <a:cubicBezTo>
                    <a:pt x="17105" y="5072"/>
                    <a:pt x="17886" y="5858"/>
                    <a:pt x="17886" y="6808"/>
                  </a:cubicBezTo>
                  <a:cubicBezTo>
                    <a:pt x="17886" y="7780"/>
                    <a:pt x="17105" y="8566"/>
                    <a:pt x="16142" y="8566"/>
                  </a:cubicBezTo>
                  <a:cubicBezTo>
                    <a:pt x="16117" y="8566"/>
                    <a:pt x="16091" y="8566"/>
                    <a:pt x="16065" y="8565"/>
                  </a:cubicBezTo>
                  <a:cubicBezTo>
                    <a:pt x="15263" y="8565"/>
                    <a:pt x="14569" y="9150"/>
                    <a:pt x="14439" y="9952"/>
                  </a:cubicBezTo>
                  <a:lnTo>
                    <a:pt x="14071" y="9952"/>
                  </a:lnTo>
                  <a:cubicBezTo>
                    <a:pt x="13919" y="9952"/>
                    <a:pt x="13811" y="10061"/>
                    <a:pt x="13811" y="10212"/>
                  </a:cubicBezTo>
                  <a:lnTo>
                    <a:pt x="13811" y="11036"/>
                  </a:lnTo>
                  <a:lnTo>
                    <a:pt x="4249" y="11036"/>
                  </a:lnTo>
                  <a:cubicBezTo>
                    <a:pt x="3837" y="11036"/>
                    <a:pt x="3512" y="11361"/>
                    <a:pt x="3512" y="11773"/>
                  </a:cubicBezTo>
                  <a:lnTo>
                    <a:pt x="3512" y="18082"/>
                  </a:lnTo>
                  <a:cubicBezTo>
                    <a:pt x="3512" y="18234"/>
                    <a:pt x="3642" y="18364"/>
                    <a:pt x="3794" y="18364"/>
                  </a:cubicBezTo>
                  <a:lnTo>
                    <a:pt x="8932" y="18364"/>
                  </a:lnTo>
                  <a:cubicBezTo>
                    <a:pt x="8954" y="18364"/>
                    <a:pt x="8976" y="18343"/>
                    <a:pt x="8997" y="18321"/>
                  </a:cubicBezTo>
                  <a:cubicBezTo>
                    <a:pt x="9251" y="18194"/>
                    <a:pt x="9134" y="17821"/>
                    <a:pt x="8868" y="17821"/>
                  </a:cubicBezTo>
                  <a:cubicBezTo>
                    <a:pt x="8861" y="17821"/>
                    <a:pt x="8853" y="17822"/>
                    <a:pt x="8846" y="17822"/>
                  </a:cubicBezTo>
                  <a:lnTo>
                    <a:pt x="4249" y="17822"/>
                  </a:lnTo>
                  <a:cubicBezTo>
                    <a:pt x="4141" y="17822"/>
                    <a:pt x="4054" y="17735"/>
                    <a:pt x="4054" y="17627"/>
                  </a:cubicBezTo>
                  <a:lnTo>
                    <a:pt x="4054" y="11752"/>
                  </a:lnTo>
                  <a:cubicBezTo>
                    <a:pt x="4054" y="11643"/>
                    <a:pt x="4141" y="11557"/>
                    <a:pt x="4249" y="11557"/>
                  </a:cubicBezTo>
                  <a:lnTo>
                    <a:pt x="17626" y="11557"/>
                  </a:lnTo>
                  <a:cubicBezTo>
                    <a:pt x="17735" y="11557"/>
                    <a:pt x="17821" y="11665"/>
                    <a:pt x="17821" y="11773"/>
                  </a:cubicBezTo>
                  <a:lnTo>
                    <a:pt x="17821" y="17649"/>
                  </a:lnTo>
                  <a:cubicBezTo>
                    <a:pt x="17821" y="17649"/>
                    <a:pt x="17735" y="17844"/>
                    <a:pt x="17626" y="17844"/>
                  </a:cubicBezTo>
                  <a:lnTo>
                    <a:pt x="10081" y="17844"/>
                  </a:lnTo>
                  <a:cubicBezTo>
                    <a:pt x="9930" y="17844"/>
                    <a:pt x="9821" y="17952"/>
                    <a:pt x="9821" y="18104"/>
                  </a:cubicBezTo>
                  <a:cubicBezTo>
                    <a:pt x="9800" y="18256"/>
                    <a:pt x="9930" y="18386"/>
                    <a:pt x="10081" y="18386"/>
                  </a:cubicBezTo>
                  <a:lnTo>
                    <a:pt x="17626" y="18386"/>
                  </a:lnTo>
                  <a:cubicBezTo>
                    <a:pt x="18038" y="18386"/>
                    <a:pt x="18385" y="17649"/>
                    <a:pt x="18385" y="17649"/>
                  </a:cubicBezTo>
                  <a:lnTo>
                    <a:pt x="18385" y="11752"/>
                  </a:lnTo>
                  <a:cubicBezTo>
                    <a:pt x="18385" y="11361"/>
                    <a:pt x="18060" y="11036"/>
                    <a:pt x="17648" y="11036"/>
                  </a:cubicBezTo>
                  <a:lnTo>
                    <a:pt x="15632" y="11036"/>
                  </a:lnTo>
                  <a:lnTo>
                    <a:pt x="15632" y="10212"/>
                  </a:lnTo>
                  <a:cubicBezTo>
                    <a:pt x="15632" y="10061"/>
                    <a:pt x="15502" y="9952"/>
                    <a:pt x="15350" y="9952"/>
                  </a:cubicBezTo>
                  <a:lnTo>
                    <a:pt x="15003" y="9952"/>
                  </a:lnTo>
                  <a:cubicBezTo>
                    <a:pt x="15003" y="9952"/>
                    <a:pt x="15567" y="9107"/>
                    <a:pt x="16087" y="9107"/>
                  </a:cubicBezTo>
                  <a:cubicBezTo>
                    <a:pt x="17301" y="9063"/>
                    <a:pt x="18277" y="8044"/>
                    <a:pt x="18277" y="6808"/>
                  </a:cubicBezTo>
                  <a:cubicBezTo>
                    <a:pt x="18277" y="5594"/>
                    <a:pt x="17301" y="4575"/>
                    <a:pt x="16087" y="4532"/>
                  </a:cubicBezTo>
                  <a:lnTo>
                    <a:pt x="13182" y="4532"/>
                  </a:lnTo>
                  <a:lnTo>
                    <a:pt x="13182" y="3621"/>
                  </a:lnTo>
                  <a:cubicBezTo>
                    <a:pt x="13202" y="3481"/>
                    <a:pt x="13092" y="3359"/>
                    <a:pt x="12972" y="3359"/>
                  </a:cubicBezTo>
                  <a:cubicBezTo>
                    <a:pt x="12962" y="3359"/>
                    <a:pt x="12953" y="3360"/>
                    <a:pt x="12943" y="3361"/>
                  </a:cubicBezTo>
                  <a:cubicBezTo>
                    <a:pt x="12792" y="3361"/>
                    <a:pt x="12683" y="3621"/>
                    <a:pt x="12683" y="3621"/>
                  </a:cubicBezTo>
                  <a:lnTo>
                    <a:pt x="12683" y="8196"/>
                  </a:lnTo>
                  <a:lnTo>
                    <a:pt x="7913" y="8196"/>
                  </a:lnTo>
                  <a:cubicBezTo>
                    <a:pt x="7545" y="8196"/>
                    <a:pt x="7176" y="8326"/>
                    <a:pt x="6894" y="8565"/>
                  </a:cubicBezTo>
                  <a:lnTo>
                    <a:pt x="6894" y="1583"/>
                  </a:lnTo>
                  <a:cubicBezTo>
                    <a:pt x="6894" y="1020"/>
                    <a:pt x="7350" y="564"/>
                    <a:pt x="7913" y="564"/>
                  </a:cubicBezTo>
                  <a:lnTo>
                    <a:pt x="12661" y="564"/>
                  </a:lnTo>
                  <a:lnTo>
                    <a:pt x="12661" y="2364"/>
                  </a:lnTo>
                  <a:cubicBezTo>
                    <a:pt x="12661" y="2494"/>
                    <a:pt x="12748" y="2602"/>
                    <a:pt x="12878" y="2624"/>
                  </a:cubicBezTo>
                  <a:cubicBezTo>
                    <a:pt x="12891" y="2626"/>
                    <a:pt x="12904" y="2627"/>
                    <a:pt x="12916" y="2627"/>
                  </a:cubicBezTo>
                  <a:cubicBezTo>
                    <a:pt x="13070" y="2627"/>
                    <a:pt x="13182" y="2505"/>
                    <a:pt x="13182" y="2364"/>
                  </a:cubicBezTo>
                  <a:lnTo>
                    <a:pt x="13182" y="283"/>
                  </a:lnTo>
                  <a:cubicBezTo>
                    <a:pt x="13182" y="131"/>
                    <a:pt x="13073" y="1"/>
                    <a:pt x="12922" y="1"/>
                  </a:cubicBezTo>
                  <a:lnTo>
                    <a:pt x="7892" y="1"/>
                  </a:lnTo>
                  <a:cubicBezTo>
                    <a:pt x="7371" y="1"/>
                    <a:pt x="6894" y="261"/>
                    <a:pt x="6591" y="695"/>
                  </a:cubicBezTo>
                  <a:cubicBezTo>
                    <a:pt x="6309" y="261"/>
                    <a:pt x="5810" y="1"/>
                    <a:pt x="5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26;p65"/>
            <p:cNvSpPr/>
            <p:nvPr/>
          </p:nvSpPr>
          <p:spPr>
            <a:xfrm>
              <a:off x="7063200" y="25715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282" y="1"/>
                  </a:moveTo>
                  <a:cubicBezTo>
                    <a:pt x="152" y="1"/>
                    <a:pt x="44" y="87"/>
                    <a:pt x="22" y="239"/>
                  </a:cubicBezTo>
                  <a:cubicBezTo>
                    <a:pt x="1" y="391"/>
                    <a:pt x="131" y="543"/>
                    <a:pt x="282" y="543"/>
                  </a:cubicBezTo>
                  <a:lnTo>
                    <a:pt x="1020" y="543"/>
                  </a:lnTo>
                  <a:cubicBezTo>
                    <a:pt x="1171" y="543"/>
                    <a:pt x="1280" y="434"/>
                    <a:pt x="1301" y="304"/>
                  </a:cubicBezTo>
                  <a:cubicBezTo>
                    <a:pt x="1323" y="131"/>
                    <a:pt x="1193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27;p65"/>
            <p:cNvSpPr/>
            <p:nvPr/>
          </p:nvSpPr>
          <p:spPr>
            <a:xfrm>
              <a:off x="7017675" y="2571525"/>
              <a:ext cx="32550" cy="13575"/>
            </a:xfrm>
            <a:custGeom>
              <a:avLst/>
              <a:gdLst/>
              <a:ahLst/>
              <a:cxnLst/>
              <a:rect l="l" t="t" r="r" b="b"/>
              <a:pathLst>
                <a:path w="1302" h="543" extrusionOk="0">
                  <a:moveTo>
                    <a:pt x="282" y="1"/>
                  </a:moveTo>
                  <a:cubicBezTo>
                    <a:pt x="152" y="1"/>
                    <a:pt x="22" y="87"/>
                    <a:pt x="22" y="239"/>
                  </a:cubicBezTo>
                  <a:cubicBezTo>
                    <a:pt x="0" y="391"/>
                    <a:pt x="130" y="543"/>
                    <a:pt x="282" y="543"/>
                  </a:cubicBezTo>
                  <a:lnTo>
                    <a:pt x="1019" y="543"/>
                  </a:lnTo>
                  <a:cubicBezTo>
                    <a:pt x="1149" y="543"/>
                    <a:pt x="1280" y="434"/>
                    <a:pt x="1301" y="304"/>
                  </a:cubicBezTo>
                  <a:cubicBezTo>
                    <a:pt x="1301" y="131"/>
                    <a:pt x="1171" y="1"/>
                    <a:pt x="1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8;p65"/>
            <p:cNvSpPr/>
            <p:nvPr/>
          </p:nvSpPr>
          <p:spPr>
            <a:xfrm>
              <a:off x="7154800" y="25715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304" y="1"/>
                  </a:moveTo>
                  <a:cubicBezTo>
                    <a:pt x="152" y="1"/>
                    <a:pt x="44" y="87"/>
                    <a:pt x="22" y="239"/>
                  </a:cubicBezTo>
                  <a:cubicBezTo>
                    <a:pt x="1" y="391"/>
                    <a:pt x="131" y="543"/>
                    <a:pt x="304" y="543"/>
                  </a:cubicBezTo>
                  <a:lnTo>
                    <a:pt x="1041" y="543"/>
                  </a:lnTo>
                  <a:cubicBezTo>
                    <a:pt x="1171" y="543"/>
                    <a:pt x="1280" y="434"/>
                    <a:pt x="1301" y="304"/>
                  </a:cubicBezTo>
                  <a:cubicBezTo>
                    <a:pt x="1323" y="131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29;p65"/>
            <p:cNvSpPr/>
            <p:nvPr/>
          </p:nvSpPr>
          <p:spPr>
            <a:xfrm>
              <a:off x="7201950" y="2571525"/>
              <a:ext cx="32550" cy="13575"/>
            </a:xfrm>
            <a:custGeom>
              <a:avLst/>
              <a:gdLst/>
              <a:ahLst/>
              <a:cxnLst/>
              <a:rect l="l" t="t" r="r" b="b"/>
              <a:pathLst>
                <a:path w="1302" h="543" extrusionOk="0">
                  <a:moveTo>
                    <a:pt x="283" y="1"/>
                  </a:moveTo>
                  <a:cubicBezTo>
                    <a:pt x="153" y="1"/>
                    <a:pt x="22" y="87"/>
                    <a:pt x="22" y="239"/>
                  </a:cubicBezTo>
                  <a:cubicBezTo>
                    <a:pt x="1" y="391"/>
                    <a:pt x="131" y="543"/>
                    <a:pt x="283" y="543"/>
                  </a:cubicBezTo>
                  <a:lnTo>
                    <a:pt x="1020" y="543"/>
                  </a:lnTo>
                  <a:cubicBezTo>
                    <a:pt x="1150" y="543"/>
                    <a:pt x="1280" y="434"/>
                    <a:pt x="1302" y="304"/>
                  </a:cubicBezTo>
                  <a:cubicBezTo>
                    <a:pt x="1302" y="131"/>
                    <a:pt x="1172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30;p65"/>
            <p:cNvSpPr/>
            <p:nvPr/>
          </p:nvSpPr>
          <p:spPr>
            <a:xfrm>
              <a:off x="7108725" y="25715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304" y="1"/>
                  </a:moveTo>
                  <a:cubicBezTo>
                    <a:pt x="153" y="1"/>
                    <a:pt x="44" y="87"/>
                    <a:pt x="22" y="239"/>
                  </a:cubicBezTo>
                  <a:cubicBezTo>
                    <a:pt x="1" y="391"/>
                    <a:pt x="131" y="543"/>
                    <a:pt x="304" y="543"/>
                  </a:cubicBezTo>
                  <a:lnTo>
                    <a:pt x="1041" y="543"/>
                  </a:lnTo>
                  <a:cubicBezTo>
                    <a:pt x="1171" y="543"/>
                    <a:pt x="1280" y="434"/>
                    <a:pt x="1302" y="304"/>
                  </a:cubicBezTo>
                  <a:cubicBezTo>
                    <a:pt x="1323" y="131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31;p65"/>
            <p:cNvSpPr/>
            <p:nvPr/>
          </p:nvSpPr>
          <p:spPr>
            <a:xfrm>
              <a:off x="7291925" y="25715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304" y="1"/>
                  </a:moveTo>
                  <a:cubicBezTo>
                    <a:pt x="153" y="1"/>
                    <a:pt x="44" y="87"/>
                    <a:pt x="22" y="239"/>
                  </a:cubicBezTo>
                  <a:cubicBezTo>
                    <a:pt x="1" y="391"/>
                    <a:pt x="131" y="521"/>
                    <a:pt x="304" y="543"/>
                  </a:cubicBezTo>
                  <a:lnTo>
                    <a:pt x="1041" y="543"/>
                  </a:lnTo>
                  <a:cubicBezTo>
                    <a:pt x="1172" y="543"/>
                    <a:pt x="1280" y="434"/>
                    <a:pt x="1302" y="304"/>
                  </a:cubicBezTo>
                  <a:cubicBezTo>
                    <a:pt x="1323" y="131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32;p65"/>
            <p:cNvSpPr/>
            <p:nvPr/>
          </p:nvSpPr>
          <p:spPr>
            <a:xfrm>
              <a:off x="7246400" y="25715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282" y="1"/>
                  </a:moveTo>
                  <a:cubicBezTo>
                    <a:pt x="152" y="1"/>
                    <a:pt x="44" y="87"/>
                    <a:pt x="22" y="239"/>
                  </a:cubicBezTo>
                  <a:cubicBezTo>
                    <a:pt x="1" y="391"/>
                    <a:pt x="131" y="521"/>
                    <a:pt x="282" y="543"/>
                  </a:cubicBezTo>
                  <a:lnTo>
                    <a:pt x="1020" y="543"/>
                  </a:lnTo>
                  <a:cubicBezTo>
                    <a:pt x="1171" y="543"/>
                    <a:pt x="1280" y="434"/>
                    <a:pt x="1301" y="304"/>
                  </a:cubicBezTo>
                  <a:cubicBezTo>
                    <a:pt x="1323" y="131"/>
                    <a:pt x="1193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33;p65"/>
            <p:cNvSpPr/>
            <p:nvPr/>
          </p:nvSpPr>
          <p:spPr>
            <a:xfrm>
              <a:off x="7063200" y="2535750"/>
              <a:ext cx="33100" cy="13025"/>
            </a:xfrm>
            <a:custGeom>
              <a:avLst/>
              <a:gdLst/>
              <a:ahLst/>
              <a:cxnLst/>
              <a:rect l="l" t="t" r="r" b="b"/>
              <a:pathLst>
                <a:path w="1324" h="521" extrusionOk="0">
                  <a:moveTo>
                    <a:pt x="282" y="1"/>
                  </a:moveTo>
                  <a:cubicBezTo>
                    <a:pt x="152" y="1"/>
                    <a:pt x="44" y="87"/>
                    <a:pt x="22" y="239"/>
                  </a:cubicBezTo>
                  <a:cubicBezTo>
                    <a:pt x="1" y="391"/>
                    <a:pt x="131" y="521"/>
                    <a:pt x="282" y="521"/>
                  </a:cubicBezTo>
                  <a:lnTo>
                    <a:pt x="1020" y="521"/>
                  </a:lnTo>
                  <a:cubicBezTo>
                    <a:pt x="1171" y="521"/>
                    <a:pt x="1280" y="434"/>
                    <a:pt x="1301" y="304"/>
                  </a:cubicBezTo>
                  <a:cubicBezTo>
                    <a:pt x="1323" y="131"/>
                    <a:pt x="1193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34;p65"/>
            <p:cNvSpPr/>
            <p:nvPr/>
          </p:nvSpPr>
          <p:spPr>
            <a:xfrm>
              <a:off x="7017675" y="2535750"/>
              <a:ext cx="32550" cy="13025"/>
            </a:xfrm>
            <a:custGeom>
              <a:avLst/>
              <a:gdLst/>
              <a:ahLst/>
              <a:cxnLst/>
              <a:rect l="l" t="t" r="r" b="b"/>
              <a:pathLst>
                <a:path w="1302" h="521" extrusionOk="0">
                  <a:moveTo>
                    <a:pt x="282" y="1"/>
                  </a:moveTo>
                  <a:cubicBezTo>
                    <a:pt x="152" y="1"/>
                    <a:pt x="22" y="87"/>
                    <a:pt x="22" y="239"/>
                  </a:cubicBezTo>
                  <a:cubicBezTo>
                    <a:pt x="0" y="391"/>
                    <a:pt x="130" y="521"/>
                    <a:pt x="282" y="521"/>
                  </a:cubicBezTo>
                  <a:lnTo>
                    <a:pt x="1019" y="521"/>
                  </a:lnTo>
                  <a:cubicBezTo>
                    <a:pt x="1149" y="521"/>
                    <a:pt x="1280" y="434"/>
                    <a:pt x="1301" y="304"/>
                  </a:cubicBezTo>
                  <a:cubicBezTo>
                    <a:pt x="1301" y="131"/>
                    <a:pt x="1171" y="1"/>
                    <a:pt x="1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35;p65"/>
            <p:cNvSpPr/>
            <p:nvPr/>
          </p:nvSpPr>
          <p:spPr>
            <a:xfrm>
              <a:off x="7154800" y="2535750"/>
              <a:ext cx="33100" cy="13025"/>
            </a:xfrm>
            <a:custGeom>
              <a:avLst/>
              <a:gdLst/>
              <a:ahLst/>
              <a:cxnLst/>
              <a:rect l="l" t="t" r="r" b="b"/>
              <a:pathLst>
                <a:path w="1324" h="521" extrusionOk="0">
                  <a:moveTo>
                    <a:pt x="304" y="1"/>
                  </a:moveTo>
                  <a:cubicBezTo>
                    <a:pt x="152" y="1"/>
                    <a:pt x="44" y="87"/>
                    <a:pt x="22" y="239"/>
                  </a:cubicBezTo>
                  <a:cubicBezTo>
                    <a:pt x="1" y="391"/>
                    <a:pt x="131" y="521"/>
                    <a:pt x="304" y="521"/>
                  </a:cubicBezTo>
                  <a:lnTo>
                    <a:pt x="1041" y="521"/>
                  </a:lnTo>
                  <a:cubicBezTo>
                    <a:pt x="1171" y="521"/>
                    <a:pt x="1280" y="434"/>
                    <a:pt x="1301" y="304"/>
                  </a:cubicBezTo>
                  <a:cubicBezTo>
                    <a:pt x="1323" y="131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36;p65"/>
            <p:cNvSpPr/>
            <p:nvPr/>
          </p:nvSpPr>
          <p:spPr>
            <a:xfrm>
              <a:off x="7201950" y="2535750"/>
              <a:ext cx="32550" cy="13025"/>
            </a:xfrm>
            <a:custGeom>
              <a:avLst/>
              <a:gdLst/>
              <a:ahLst/>
              <a:cxnLst/>
              <a:rect l="l" t="t" r="r" b="b"/>
              <a:pathLst>
                <a:path w="1302" h="521" extrusionOk="0">
                  <a:moveTo>
                    <a:pt x="283" y="1"/>
                  </a:moveTo>
                  <a:cubicBezTo>
                    <a:pt x="153" y="1"/>
                    <a:pt x="22" y="87"/>
                    <a:pt x="22" y="239"/>
                  </a:cubicBezTo>
                  <a:cubicBezTo>
                    <a:pt x="1" y="391"/>
                    <a:pt x="131" y="521"/>
                    <a:pt x="283" y="521"/>
                  </a:cubicBezTo>
                  <a:lnTo>
                    <a:pt x="1020" y="521"/>
                  </a:lnTo>
                  <a:cubicBezTo>
                    <a:pt x="1150" y="521"/>
                    <a:pt x="1280" y="434"/>
                    <a:pt x="1302" y="304"/>
                  </a:cubicBezTo>
                  <a:cubicBezTo>
                    <a:pt x="1302" y="131"/>
                    <a:pt x="1172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37;p65"/>
            <p:cNvSpPr/>
            <p:nvPr/>
          </p:nvSpPr>
          <p:spPr>
            <a:xfrm>
              <a:off x="7108725" y="2535750"/>
              <a:ext cx="33100" cy="13025"/>
            </a:xfrm>
            <a:custGeom>
              <a:avLst/>
              <a:gdLst/>
              <a:ahLst/>
              <a:cxnLst/>
              <a:rect l="l" t="t" r="r" b="b"/>
              <a:pathLst>
                <a:path w="1324" h="521" extrusionOk="0">
                  <a:moveTo>
                    <a:pt x="304" y="1"/>
                  </a:moveTo>
                  <a:cubicBezTo>
                    <a:pt x="153" y="1"/>
                    <a:pt x="44" y="87"/>
                    <a:pt x="22" y="239"/>
                  </a:cubicBezTo>
                  <a:cubicBezTo>
                    <a:pt x="1" y="391"/>
                    <a:pt x="131" y="521"/>
                    <a:pt x="304" y="521"/>
                  </a:cubicBezTo>
                  <a:lnTo>
                    <a:pt x="1041" y="521"/>
                  </a:lnTo>
                  <a:cubicBezTo>
                    <a:pt x="1171" y="521"/>
                    <a:pt x="1280" y="434"/>
                    <a:pt x="1302" y="304"/>
                  </a:cubicBezTo>
                  <a:cubicBezTo>
                    <a:pt x="1323" y="131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8;p65"/>
            <p:cNvSpPr/>
            <p:nvPr/>
          </p:nvSpPr>
          <p:spPr>
            <a:xfrm>
              <a:off x="7291925" y="2535750"/>
              <a:ext cx="33100" cy="13025"/>
            </a:xfrm>
            <a:custGeom>
              <a:avLst/>
              <a:gdLst/>
              <a:ahLst/>
              <a:cxnLst/>
              <a:rect l="l" t="t" r="r" b="b"/>
              <a:pathLst>
                <a:path w="1324" h="521" extrusionOk="0">
                  <a:moveTo>
                    <a:pt x="304" y="1"/>
                  </a:moveTo>
                  <a:cubicBezTo>
                    <a:pt x="153" y="1"/>
                    <a:pt x="44" y="87"/>
                    <a:pt x="22" y="239"/>
                  </a:cubicBezTo>
                  <a:cubicBezTo>
                    <a:pt x="1" y="391"/>
                    <a:pt x="131" y="521"/>
                    <a:pt x="304" y="521"/>
                  </a:cubicBezTo>
                  <a:lnTo>
                    <a:pt x="1041" y="521"/>
                  </a:lnTo>
                  <a:cubicBezTo>
                    <a:pt x="1172" y="521"/>
                    <a:pt x="1280" y="434"/>
                    <a:pt x="1302" y="304"/>
                  </a:cubicBezTo>
                  <a:cubicBezTo>
                    <a:pt x="1323" y="131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39;p65"/>
            <p:cNvSpPr/>
            <p:nvPr/>
          </p:nvSpPr>
          <p:spPr>
            <a:xfrm>
              <a:off x="7246400" y="2535750"/>
              <a:ext cx="33100" cy="13025"/>
            </a:xfrm>
            <a:custGeom>
              <a:avLst/>
              <a:gdLst/>
              <a:ahLst/>
              <a:cxnLst/>
              <a:rect l="l" t="t" r="r" b="b"/>
              <a:pathLst>
                <a:path w="1324" h="521" extrusionOk="0">
                  <a:moveTo>
                    <a:pt x="282" y="1"/>
                  </a:moveTo>
                  <a:cubicBezTo>
                    <a:pt x="152" y="1"/>
                    <a:pt x="44" y="87"/>
                    <a:pt x="22" y="239"/>
                  </a:cubicBezTo>
                  <a:cubicBezTo>
                    <a:pt x="1" y="391"/>
                    <a:pt x="131" y="521"/>
                    <a:pt x="282" y="521"/>
                  </a:cubicBezTo>
                  <a:lnTo>
                    <a:pt x="1020" y="521"/>
                  </a:lnTo>
                  <a:cubicBezTo>
                    <a:pt x="1171" y="521"/>
                    <a:pt x="1280" y="434"/>
                    <a:pt x="1301" y="304"/>
                  </a:cubicBezTo>
                  <a:cubicBezTo>
                    <a:pt x="1323" y="131"/>
                    <a:pt x="1193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40;p65"/>
            <p:cNvSpPr/>
            <p:nvPr/>
          </p:nvSpPr>
          <p:spPr>
            <a:xfrm>
              <a:off x="7063200" y="2499900"/>
              <a:ext cx="33050" cy="13100"/>
            </a:xfrm>
            <a:custGeom>
              <a:avLst/>
              <a:gdLst/>
              <a:ahLst/>
              <a:cxnLst/>
              <a:rect l="l" t="t" r="r" b="b"/>
              <a:pathLst>
                <a:path w="1322" h="524" extrusionOk="0">
                  <a:moveTo>
                    <a:pt x="249" y="1"/>
                  </a:moveTo>
                  <a:cubicBezTo>
                    <a:pt x="134" y="1"/>
                    <a:pt x="42" y="102"/>
                    <a:pt x="22" y="220"/>
                  </a:cubicBezTo>
                  <a:cubicBezTo>
                    <a:pt x="1" y="394"/>
                    <a:pt x="131" y="524"/>
                    <a:pt x="282" y="524"/>
                  </a:cubicBezTo>
                  <a:lnTo>
                    <a:pt x="1020" y="524"/>
                  </a:lnTo>
                  <a:cubicBezTo>
                    <a:pt x="1171" y="524"/>
                    <a:pt x="1280" y="437"/>
                    <a:pt x="1301" y="307"/>
                  </a:cubicBezTo>
                  <a:cubicBezTo>
                    <a:pt x="1322" y="145"/>
                    <a:pt x="1209" y="2"/>
                    <a:pt x="1052" y="2"/>
                  </a:cubicBezTo>
                  <a:cubicBezTo>
                    <a:pt x="1042" y="2"/>
                    <a:pt x="1031" y="2"/>
                    <a:pt x="1020" y="4"/>
                  </a:cubicBezTo>
                  <a:lnTo>
                    <a:pt x="282" y="4"/>
                  </a:lnTo>
                  <a:cubicBezTo>
                    <a:pt x="271" y="2"/>
                    <a:pt x="260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41;p65"/>
            <p:cNvSpPr/>
            <p:nvPr/>
          </p:nvSpPr>
          <p:spPr>
            <a:xfrm>
              <a:off x="7017675" y="2499900"/>
              <a:ext cx="32550" cy="13100"/>
            </a:xfrm>
            <a:custGeom>
              <a:avLst/>
              <a:gdLst/>
              <a:ahLst/>
              <a:cxnLst/>
              <a:rect l="l" t="t" r="r" b="b"/>
              <a:pathLst>
                <a:path w="1302" h="524" extrusionOk="0">
                  <a:moveTo>
                    <a:pt x="249" y="1"/>
                  </a:moveTo>
                  <a:cubicBezTo>
                    <a:pt x="131" y="1"/>
                    <a:pt x="22" y="102"/>
                    <a:pt x="22" y="220"/>
                  </a:cubicBezTo>
                  <a:cubicBezTo>
                    <a:pt x="0" y="394"/>
                    <a:pt x="130" y="524"/>
                    <a:pt x="282" y="524"/>
                  </a:cubicBezTo>
                  <a:lnTo>
                    <a:pt x="1019" y="524"/>
                  </a:lnTo>
                  <a:cubicBezTo>
                    <a:pt x="1149" y="524"/>
                    <a:pt x="1280" y="437"/>
                    <a:pt x="1301" y="307"/>
                  </a:cubicBezTo>
                  <a:cubicBezTo>
                    <a:pt x="1301" y="145"/>
                    <a:pt x="1187" y="2"/>
                    <a:pt x="1048" y="2"/>
                  </a:cubicBezTo>
                  <a:cubicBezTo>
                    <a:pt x="1039" y="2"/>
                    <a:pt x="1029" y="2"/>
                    <a:pt x="1019" y="4"/>
                  </a:cubicBezTo>
                  <a:lnTo>
                    <a:pt x="282" y="4"/>
                  </a:lnTo>
                  <a:cubicBezTo>
                    <a:pt x="271" y="2"/>
                    <a:pt x="260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42;p65"/>
            <p:cNvSpPr/>
            <p:nvPr/>
          </p:nvSpPr>
          <p:spPr>
            <a:xfrm>
              <a:off x="7154800" y="24994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304" y="1"/>
                  </a:moveTo>
                  <a:cubicBezTo>
                    <a:pt x="152" y="1"/>
                    <a:pt x="44" y="109"/>
                    <a:pt x="22" y="239"/>
                  </a:cubicBezTo>
                  <a:cubicBezTo>
                    <a:pt x="1" y="413"/>
                    <a:pt x="131" y="543"/>
                    <a:pt x="304" y="543"/>
                  </a:cubicBezTo>
                  <a:lnTo>
                    <a:pt x="1041" y="543"/>
                  </a:lnTo>
                  <a:cubicBezTo>
                    <a:pt x="1171" y="543"/>
                    <a:pt x="1280" y="456"/>
                    <a:pt x="1301" y="305"/>
                  </a:cubicBezTo>
                  <a:cubicBezTo>
                    <a:pt x="1323" y="153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43;p65"/>
            <p:cNvSpPr/>
            <p:nvPr/>
          </p:nvSpPr>
          <p:spPr>
            <a:xfrm>
              <a:off x="7201950" y="2499425"/>
              <a:ext cx="32550" cy="13575"/>
            </a:xfrm>
            <a:custGeom>
              <a:avLst/>
              <a:gdLst/>
              <a:ahLst/>
              <a:cxnLst/>
              <a:rect l="l" t="t" r="r" b="b"/>
              <a:pathLst>
                <a:path w="1302" h="543" extrusionOk="0">
                  <a:moveTo>
                    <a:pt x="283" y="1"/>
                  </a:moveTo>
                  <a:cubicBezTo>
                    <a:pt x="153" y="1"/>
                    <a:pt x="22" y="109"/>
                    <a:pt x="22" y="239"/>
                  </a:cubicBezTo>
                  <a:cubicBezTo>
                    <a:pt x="1" y="413"/>
                    <a:pt x="131" y="543"/>
                    <a:pt x="283" y="543"/>
                  </a:cubicBezTo>
                  <a:lnTo>
                    <a:pt x="1020" y="543"/>
                  </a:lnTo>
                  <a:cubicBezTo>
                    <a:pt x="1150" y="543"/>
                    <a:pt x="1280" y="456"/>
                    <a:pt x="1302" y="305"/>
                  </a:cubicBezTo>
                  <a:cubicBezTo>
                    <a:pt x="1302" y="153"/>
                    <a:pt x="1193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44;p65"/>
            <p:cNvSpPr/>
            <p:nvPr/>
          </p:nvSpPr>
          <p:spPr>
            <a:xfrm>
              <a:off x="7108725" y="24994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304" y="1"/>
                  </a:moveTo>
                  <a:cubicBezTo>
                    <a:pt x="153" y="1"/>
                    <a:pt x="44" y="109"/>
                    <a:pt x="22" y="239"/>
                  </a:cubicBezTo>
                  <a:cubicBezTo>
                    <a:pt x="1" y="413"/>
                    <a:pt x="131" y="543"/>
                    <a:pt x="304" y="543"/>
                  </a:cubicBezTo>
                  <a:lnTo>
                    <a:pt x="1041" y="543"/>
                  </a:lnTo>
                  <a:cubicBezTo>
                    <a:pt x="1171" y="543"/>
                    <a:pt x="1280" y="456"/>
                    <a:pt x="1302" y="305"/>
                  </a:cubicBezTo>
                  <a:cubicBezTo>
                    <a:pt x="1323" y="153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45;p65"/>
            <p:cNvSpPr/>
            <p:nvPr/>
          </p:nvSpPr>
          <p:spPr>
            <a:xfrm>
              <a:off x="7291925" y="24994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304" y="1"/>
                  </a:moveTo>
                  <a:cubicBezTo>
                    <a:pt x="153" y="1"/>
                    <a:pt x="44" y="109"/>
                    <a:pt x="22" y="239"/>
                  </a:cubicBezTo>
                  <a:cubicBezTo>
                    <a:pt x="1" y="413"/>
                    <a:pt x="131" y="543"/>
                    <a:pt x="304" y="543"/>
                  </a:cubicBezTo>
                  <a:lnTo>
                    <a:pt x="1041" y="543"/>
                  </a:lnTo>
                  <a:cubicBezTo>
                    <a:pt x="1172" y="543"/>
                    <a:pt x="1280" y="456"/>
                    <a:pt x="1302" y="305"/>
                  </a:cubicBezTo>
                  <a:cubicBezTo>
                    <a:pt x="1323" y="153"/>
                    <a:pt x="1193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46;p65"/>
            <p:cNvSpPr/>
            <p:nvPr/>
          </p:nvSpPr>
          <p:spPr>
            <a:xfrm>
              <a:off x="7246400" y="2499425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282" y="1"/>
                  </a:moveTo>
                  <a:cubicBezTo>
                    <a:pt x="152" y="1"/>
                    <a:pt x="44" y="109"/>
                    <a:pt x="22" y="239"/>
                  </a:cubicBezTo>
                  <a:cubicBezTo>
                    <a:pt x="1" y="413"/>
                    <a:pt x="131" y="543"/>
                    <a:pt x="282" y="543"/>
                  </a:cubicBezTo>
                  <a:lnTo>
                    <a:pt x="1020" y="543"/>
                  </a:lnTo>
                  <a:cubicBezTo>
                    <a:pt x="1171" y="543"/>
                    <a:pt x="1280" y="456"/>
                    <a:pt x="1301" y="305"/>
                  </a:cubicBezTo>
                  <a:cubicBezTo>
                    <a:pt x="1323" y="153"/>
                    <a:pt x="1193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47;p65"/>
            <p:cNvSpPr/>
            <p:nvPr/>
          </p:nvSpPr>
          <p:spPr>
            <a:xfrm>
              <a:off x="7108725" y="2607300"/>
              <a:ext cx="125775" cy="13575"/>
            </a:xfrm>
            <a:custGeom>
              <a:avLst/>
              <a:gdLst/>
              <a:ahLst/>
              <a:cxnLst/>
              <a:rect l="l" t="t" r="r" b="b"/>
              <a:pathLst>
                <a:path w="5031" h="543" extrusionOk="0">
                  <a:moveTo>
                    <a:pt x="283" y="0"/>
                  </a:moveTo>
                  <a:cubicBezTo>
                    <a:pt x="153" y="0"/>
                    <a:pt x="44" y="87"/>
                    <a:pt x="22" y="239"/>
                  </a:cubicBezTo>
                  <a:cubicBezTo>
                    <a:pt x="1" y="391"/>
                    <a:pt x="131" y="542"/>
                    <a:pt x="283" y="542"/>
                  </a:cubicBezTo>
                  <a:lnTo>
                    <a:pt x="4727" y="542"/>
                  </a:lnTo>
                  <a:cubicBezTo>
                    <a:pt x="4879" y="542"/>
                    <a:pt x="4987" y="434"/>
                    <a:pt x="5009" y="304"/>
                  </a:cubicBezTo>
                  <a:cubicBezTo>
                    <a:pt x="5031" y="131"/>
                    <a:pt x="4901" y="0"/>
                    <a:pt x="4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8;p65"/>
            <p:cNvSpPr/>
            <p:nvPr/>
          </p:nvSpPr>
          <p:spPr>
            <a:xfrm>
              <a:off x="7063200" y="2607300"/>
              <a:ext cx="33100" cy="13575"/>
            </a:xfrm>
            <a:custGeom>
              <a:avLst/>
              <a:gdLst/>
              <a:ahLst/>
              <a:cxnLst/>
              <a:rect l="l" t="t" r="r" b="b"/>
              <a:pathLst>
                <a:path w="1324" h="543" extrusionOk="0">
                  <a:moveTo>
                    <a:pt x="282" y="0"/>
                  </a:moveTo>
                  <a:cubicBezTo>
                    <a:pt x="152" y="0"/>
                    <a:pt x="44" y="87"/>
                    <a:pt x="22" y="239"/>
                  </a:cubicBezTo>
                  <a:cubicBezTo>
                    <a:pt x="1" y="391"/>
                    <a:pt x="131" y="542"/>
                    <a:pt x="282" y="542"/>
                  </a:cubicBezTo>
                  <a:lnTo>
                    <a:pt x="1020" y="542"/>
                  </a:lnTo>
                  <a:cubicBezTo>
                    <a:pt x="1171" y="542"/>
                    <a:pt x="1280" y="434"/>
                    <a:pt x="1301" y="304"/>
                  </a:cubicBezTo>
                  <a:cubicBezTo>
                    <a:pt x="1323" y="131"/>
                    <a:pt x="1193" y="0"/>
                    <a:pt x="1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49;p65"/>
            <p:cNvSpPr/>
            <p:nvPr/>
          </p:nvSpPr>
          <p:spPr>
            <a:xfrm>
              <a:off x="7017675" y="2607300"/>
              <a:ext cx="32550" cy="13575"/>
            </a:xfrm>
            <a:custGeom>
              <a:avLst/>
              <a:gdLst/>
              <a:ahLst/>
              <a:cxnLst/>
              <a:rect l="l" t="t" r="r" b="b"/>
              <a:pathLst>
                <a:path w="1302" h="543" extrusionOk="0">
                  <a:moveTo>
                    <a:pt x="282" y="0"/>
                  </a:moveTo>
                  <a:cubicBezTo>
                    <a:pt x="152" y="0"/>
                    <a:pt x="22" y="87"/>
                    <a:pt x="22" y="239"/>
                  </a:cubicBezTo>
                  <a:cubicBezTo>
                    <a:pt x="0" y="391"/>
                    <a:pt x="130" y="542"/>
                    <a:pt x="282" y="542"/>
                  </a:cubicBezTo>
                  <a:lnTo>
                    <a:pt x="1019" y="542"/>
                  </a:lnTo>
                  <a:cubicBezTo>
                    <a:pt x="1149" y="542"/>
                    <a:pt x="1280" y="434"/>
                    <a:pt x="1301" y="304"/>
                  </a:cubicBezTo>
                  <a:cubicBezTo>
                    <a:pt x="1301" y="131"/>
                    <a:pt x="1171" y="0"/>
                    <a:pt x="1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50;p65"/>
            <p:cNvSpPr/>
            <p:nvPr/>
          </p:nvSpPr>
          <p:spPr>
            <a:xfrm>
              <a:off x="7247475" y="2607300"/>
              <a:ext cx="32550" cy="13575"/>
            </a:xfrm>
            <a:custGeom>
              <a:avLst/>
              <a:gdLst/>
              <a:ahLst/>
              <a:cxnLst/>
              <a:rect l="l" t="t" r="r" b="b"/>
              <a:pathLst>
                <a:path w="1302" h="543" extrusionOk="0">
                  <a:moveTo>
                    <a:pt x="283" y="0"/>
                  </a:moveTo>
                  <a:cubicBezTo>
                    <a:pt x="153" y="0"/>
                    <a:pt x="23" y="87"/>
                    <a:pt x="1" y="239"/>
                  </a:cubicBezTo>
                  <a:cubicBezTo>
                    <a:pt x="1" y="391"/>
                    <a:pt x="109" y="542"/>
                    <a:pt x="283" y="542"/>
                  </a:cubicBezTo>
                  <a:lnTo>
                    <a:pt x="1020" y="542"/>
                  </a:lnTo>
                  <a:cubicBezTo>
                    <a:pt x="1150" y="542"/>
                    <a:pt x="1258" y="434"/>
                    <a:pt x="1280" y="304"/>
                  </a:cubicBezTo>
                  <a:cubicBezTo>
                    <a:pt x="1302" y="131"/>
                    <a:pt x="1172" y="0"/>
                    <a:pt x="1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51;p65"/>
            <p:cNvSpPr/>
            <p:nvPr/>
          </p:nvSpPr>
          <p:spPr>
            <a:xfrm>
              <a:off x="7293025" y="2607300"/>
              <a:ext cx="32525" cy="13575"/>
            </a:xfrm>
            <a:custGeom>
              <a:avLst/>
              <a:gdLst/>
              <a:ahLst/>
              <a:cxnLst/>
              <a:rect l="l" t="t" r="r" b="b"/>
              <a:pathLst>
                <a:path w="1301" h="543" extrusionOk="0">
                  <a:moveTo>
                    <a:pt x="282" y="0"/>
                  </a:moveTo>
                  <a:cubicBezTo>
                    <a:pt x="152" y="0"/>
                    <a:pt x="44" y="87"/>
                    <a:pt x="22" y="239"/>
                  </a:cubicBezTo>
                  <a:cubicBezTo>
                    <a:pt x="0" y="391"/>
                    <a:pt x="130" y="542"/>
                    <a:pt x="282" y="542"/>
                  </a:cubicBezTo>
                  <a:lnTo>
                    <a:pt x="1019" y="542"/>
                  </a:lnTo>
                  <a:cubicBezTo>
                    <a:pt x="1149" y="542"/>
                    <a:pt x="1279" y="434"/>
                    <a:pt x="1301" y="304"/>
                  </a:cubicBezTo>
                  <a:cubicBezTo>
                    <a:pt x="1301" y="131"/>
                    <a:pt x="1193" y="0"/>
                    <a:pt x="1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1330;p65"/>
          <p:cNvGrpSpPr/>
          <p:nvPr/>
        </p:nvGrpSpPr>
        <p:grpSpPr>
          <a:xfrm>
            <a:off x="6088448" y="5694715"/>
            <a:ext cx="926340" cy="995977"/>
            <a:chOff x="6917950" y="1382900"/>
            <a:chExt cx="419525" cy="459200"/>
          </a:xfrm>
        </p:grpSpPr>
        <p:sp>
          <p:nvSpPr>
            <p:cNvPr id="46" name="Google Shape;1331;p65"/>
            <p:cNvSpPr/>
            <p:nvPr/>
          </p:nvSpPr>
          <p:spPr>
            <a:xfrm>
              <a:off x="6917950" y="1383425"/>
              <a:ext cx="351250" cy="458575"/>
            </a:xfrm>
            <a:custGeom>
              <a:avLst/>
              <a:gdLst/>
              <a:ahLst/>
              <a:cxnLst/>
              <a:rect l="l" t="t" r="r" b="b"/>
              <a:pathLst>
                <a:path w="14050" h="18343" extrusionOk="0">
                  <a:moveTo>
                    <a:pt x="9258" y="543"/>
                  </a:moveTo>
                  <a:lnTo>
                    <a:pt x="9106" y="1085"/>
                  </a:lnTo>
                  <a:cubicBezTo>
                    <a:pt x="9063" y="1193"/>
                    <a:pt x="8954" y="1280"/>
                    <a:pt x="8824" y="1280"/>
                  </a:cubicBezTo>
                  <a:lnTo>
                    <a:pt x="5225" y="1280"/>
                  </a:lnTo>
                  <a:cubicBezTo>
                    <a:pt x="5095" y="1280"/>
                    <a:pt x="4965" y="1193"/>
                    <a:pt x="4943" y="1085"/>
                  </a:cubicBezTo>
                  <a:lnTo>
                    <a:pt x="4792" y="543"/>
                  </a:lnTo>
                  <a:close/>
                  <a:moveTo>
                    <a:pt x="13312" y="521"/>
                  </a:moveTo>
                  <a:cubicBezTo>
                    <a:pt x="13420" y="521"/>
                    <a:pt x="13507" y="608"/>
                    <a:pt x="13507" y="716"/>
                  </a:cubicBezTo>
                  <a:lnTo>
                    <a:pt x="13507" y="16435"/>
                  </a:lnTo>
                  <a:lnTo>
                    <a:pt x="2970" y="16435"/>
                  </a:lnTo>
                  <a:cubicBezTo>
                    <a:pt x="2840" y="16435"/>
                    <a:pt x="2710" y="16543"/>
                    <a:pt x="2710" y="16673"/>
                  </a:cubicBezTo>
                  <a:cubicBezTo>
                    <a:pt x="2689" y="16846"/>
                    <a:pt x="2819" y="16977"/>
                    <a:pt x="2970" y="16977"/>
                  </a:cubicBezTo>
                  <a:lnTo>
                    <a:pt x="13529" y="16977"/>
                  </a:lnTo>
                  <a:lnTo>
                    <a:pt x="13529" y="17605"/>
                  </a:lnTo>
                  <a:cubicBezTo>
                    <a:pt x="13529" y="17714"/>
                    <a:pt x="13442" y="17800"/>
                    <a:pt x="13334" y="17800"/>
                  </a:cubicBezTo>
                  <a:lnTo>
                    <a:pt x="737" y="17800"/>
                  </a:lnTo>
                  <a:cubicBezTo>
                    <a:pt x="629" y="17800"/>
                    <a:pt x="542" y="17714"/>
                    <a:pt x="542" y="17605"/>
                  </a:cubicBezTo>
                  <a:lnTo>
                    <a:pt x="542" y="16977"/>
                  </a:lnTo>
                  <a:lnTo>
                    <a:pt x="1670" y="16977"/>
                  </a:lnTo>
                  <a:cubicBezTo>
                    <a:pt x="1821" y="16977"/>
                    <a:pt x="1930" y="16890"/>
                    <a:pt x="1951" y="16760"/>
                  </a:cubicBezTo>
                  <a:cubicBezTo>
                    <a:pt x="1973" y="16586"/>
                    <a:pt x="1843" y="16456"/>
                    <a:pt x="1670" y="16456"/>
                  </a:cubicBezTo>
                  <a:lnTo>
                    <a:pt x="542" y="16456"/>
                  </a:lnTo>
                  <a:lnTo>
                    <a:pt x="542" y="738"/>
                  </a:lnTo>
                  <a:cubicBezTo>
                    <a:pt x="542" y="608"/>
                    <a:pt x="629" y="521"/>
                    <a:pt x="737" y="521"/>
                  </a:cubicBezTo>
                  <a:lnTo>
                    <a:pt x="4185" y="521"/>
                  </a:lnTo>
                  <a:lnTo>
                    <a:pt x="4380" y="1215"/>
                  </a:lnTo>
                  <a:cubicBezTo>
                    <a:pt x="4488" y="1562"/>
                    <a:pt x="4792" y="1822"/>
                    <a:pt x="5160" y="1822"/>
                  </a:cubicBezTo>
                  <a:lnTo>
                    <a:pt x="8868" y="1822"/>
                  </a:lnTo>
                  <a:cubicBezTo>
                    <a:pt x="9236" y="1822"/>
                    <a:pt x="9561" y="1562"/>
                    <a:pt x="9648" y="1215"/>
                  </a:cubicBezTo>
                  <a:lnTo>
                    <a:pt x="9865" y="521"/>
                  </a:lnTo>
                  <a:close/>
                  <a:moveTo>
                    <a:pt x="737" y="1"/>
                  </a:moveTo>
                  <a:cubicBezTo>
                    <a:pt x="347" y="1"/>
                    <a:pt x="0" y="326"/>
                    <a:pt x="0" y="738"/>
                  </a:cubicBezTo>
                  <a:lnTo>
                    <a:pt x="0" y="17605"/>
                  </a:lnTo>
                  <a:cubicBezTo>
                    <a:pt x="0" y="17996"/>
                    <a:pt x="347" y="18342"/>
                    <a:pt x="737" y="18342"/>
                  </a:cubicBezTo>
                  <a:lnTo>
                    <a:pt x="13312" y="18342"/>
                  </a:lnTo>
                  <a:cubicBezTo>
                    <a:pt x="13724" y="18342"/>
                    <a:pt x="14049" y="17996"/>
                    <a:pt x="14049" y="17605"/>
                  </a:cubicBezTo>
                  <a:lnTo>
                    <a:pt x="14049" y="738"/>
                  </a:lnTo>
                  <a:cubicBezTo>
                    <a:pt x="14049" y="326"/>
                    <a:pt x="13724" y="1"/>
                    <a:pt x="13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32;p65"/>
            <p:cNvSpPr/>
            <p:nvPr/>
          </p:nvSpPr>
          <p:spPr>
            <a:xfrm>
              <a:off x="7296800" y="1382900"/>
              <a:ext cx="40675" cy="459200"/>
            </a:xfrm>
            <a:custGeom>
              <a:avLst/>
              <a:gdLst/>
              <a:ahLst/>
              <a:cxnLst/>
              <a:rect l="l" t="t" r="r" b="b"/>
              <a:pathLst>
                <a:path w="1627" h="18368" extrusionOk="0">
                  <a:moveTo>
                    <a:pt x="827" y="577"/>
                  </a:moveTo>
                  <a:cubicBezTo>
                    <a:pt x="970" y="577"/>
                    <a:pt x="1085" y="695"/>
                    <a:pt x="1085" y="846"/>
                  </a:cubicBezTo>
                  <a:lnTo>
                    <a:pt x="1085" y="1583"/>
                  </a:lnTo>
                  <a:lnTo>
                    <a:pt x="565" y="1583"/>
                  </a:lnTo>
                  <a:lnTo>
                    <a:pt x="565" y="846"/>
                  </a:lnTo>
                  <a:cubicBezTo>
                    <a:pt x="543" y="715"/>
                    <a:pt x="630" y="607"/>
                    <a:pt x="760" y="585"/>
                  </a:cubicBezTo>
                  <a:cubicBezTo>
                    <a:pt x="783" y="580"/>
                    <a:pt x="805" y="577"/>
                    <a:pt x="827" y="577"/>
                  </a:cubicBezTo>
                  <a:close/>
                  <a:moveTo>
                    <a:pt x="1107" y="16607"/>
                  </a:moveTo>
                  <a:lnTo>
                    <a:pt x="1107" y="17063"/>
                  </a:lnTo>
                  <a:cubicBezTo>
                    <a:pt x="1085" y="17193"/>
                    <a:pt x="1042" y="17344"/>
                    <a:pt x="955" y="17453"/>
                  </a:cubicBezTo>
                  <a:lnTo>
                    <a:pt x="825" y="17626"/>
                  </a:lnTo>
                  <a:lnTo>
                    <a:pt x="695" y="17453"/>
                  </a:lnTo>
                  <a:cubicBezTo>
                    <a:pt x="608" y="17344"/>
                    <a:pt x="543" y="17193"/>
                    <a:pt x="565" y="17063"/>
                  </a:cubicBezTo>
                  <a:lnTo>
                    <a:pt x="565" y="16607"/>
                  </a:lnTo>
                  <a:close/>
                  <a:moveTo>
                    <a:pt x="825" y="0"/>
                  </a:moveTo>
                  <a:lnTo>
                    <a:pt x="825" y="22"/>
                  </a:lnTo>
                  <a:cubicBezTo>
                    <a:pt x="369" y="22"/>
                    <a:pt x="23" y="390"/>
                    <a:pt x="23" y="824"/>
                  </a:cubicBezTo>
                  <a:lnTo>
                    <a:pt x="23" y="4098"/>
                  </a:lnTo>
                  <a:cubicBezTo>
                    <a:pt x="1" y="4228"/>
                    <a:pt x="109" y="4358"/>
                    <a:pt x="239" y="4358"/>
                  </a:cubicBezTo>
                  <a:cubicBezTo>
                    <a:pt x="254" y="4360"/>
                    <a:pt x="269" y="4361"/>
                    <a:pt x="283" y="4361"/>
                  </a:cubicBezTo>
                  <a:cubicBezTo>
                    <a:pt x="434" y="4361"/>
                    <a:pt x="543" y="4256"/>
                    <a:pt x="543" y="4098"/>
                  </a:cubicBezTo>
                  <a:lnTo>
                    <a:pt x="543" y="2103"/>
                  </a:lnTo>
                  <a:lnTo>
                    <a:pt x="1085" y="2103"/>
                  </a:lnTo>
                  <a:lnTo>
                    <a:pt x="1085" y="16065"/>
                  </a:lnTo>
                  <a:lnTo>
                    <a:pt x="543" y="16065"/>
                  </a:lnTo>
                  <a:lnTo>
                    <a:pt x="543" y="5377"/>
                  </a:lnTo>
                  <a:cubicBezTo>
                    <a:pt x="543" y="5225"/>
                    <a:pt x="456" y="5117"/>
                    <a:pt x="304" y="5095"/>
                  </a:cubicBezTo>
                  <a:cubicBezTo>
                    <a:pt x="293" y="5093"/>
                    <a:pt x="282" y="5093"/>
                    <a:pt x="271" y="5093"/>
                  </a:cubicBezTo>
                  <a:cubicBezTo>
                    <a:pt x="131" y="5093"/>
                    <a:pt x="3" y="5216"/>
                    <a:pt x="23" y="5377"/>
                  </a:cubicBezTo>
                  <a:lnTo>
                    <a:pt x="23" y="17366"/>
                  </a:lnTo>
                  <a:cubicBezTo>
                    <a:pt x="23" y="17431"/>
                    <a:pt x="23" y="17496"/>
                    <a:pt x="66" y="17540"/>
                  </a:cubicBezTo>
                  <a:lnTo>
                    <a:pt x="608" y="18277"/>
                  </a:lnTo>
                  <a:lnTo>
                    <a:pt x="630" y="18298"/>
                  </a:lnTo>
                  <a:cubicBezTo>
                    <a:pt x="686" y="18345"/>
                    <a:pt x="750" y="18368"/>
                    <a:pt x="812" y="18368"/>
                  </a:cubicBezTo>
                  <a:cubicBezTo>
                    <a:pt x="893" y="18368"/>
                    <a:pt x="971" y="18329"/>
                    <a:pt x="1020" y="18255"/>
                  </a:cubicBezTo>
                  <a:lnTo>
                    <a:pt x="1562" y="17540"/>
                  </a:lnTo>
                  <a:cubicBezTo>
                    <a:pt x="1605" y="17496"/>
                    <a:pt x="1627" y="17431"/>
                    <a:pt x="1627" y="17366"/>
                  </a:cubicBezTo>
                  <a:lnTo>
                    <a:pt x="1627" y="824"/>
                  </a:lnTo>
                  <a:cubicBezTo>
                    <a:pt x="1627" y="369"/>
                    <a:pt x="1258" y="0"/>
                    <a:pt x="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33;p65"/>
            <p:cNvSpPr/>
            <p:nvPr/>
          </p:nvSpPr>
          <p:spPr>
            <a:xfrm>
              <a:off x="7006300" y="1472850"/>
              <a:ext cx="174550" cy="13575"/>
            </a:xfrm>
            <a:custGeom>
              <a:avLst/>
              <a:gdLst/>
              <a:ahLst/>
              <a:cxnLst/>
              <a:rect l="l" t="t" r="r" b="b"/>
              <a:pathLst>
                <a:path w="6982" h="543" extrusionOk="0">
                  <a:moveTo>
                    <a:pt x="282" y="1"/>
                  </a:moveTo>
                  <a:cubicBezTo>
                    <a:pt x="152" y="1"/>
                    <a:pt x="22" y="109"/>
                    <a:pt x="22" y="239"/>
                  </a:cubicBezTo>
                  <a:cubicBezTo>
                    <a:pt x="0" y="391"/>
                    <a:pt x="130" y="543"/>
                    <a:pt x="282" y="543"/>
                  </a:cubicBezTo>
                  <a:lnTo>
                    <a:pt x="6699" y="543"/>
                  </a:lnTo>
                  <a:cubicBezTo>
                    <a:pt x="6829" y="543"/>
                    <a:pt x="6938" y="435"/>
                    <a:pt x="6960" y="305"/>
                  </a:cubicBezTo>
                  <a:cubicBezTo>
                    <a:pt x="6981" y="131"/>
                    <a:pt x="6851" y="1"/>
                    <a:pt x="6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34;p65"/>
            <p:cNvSpPr/>
            <p:nvPr/>
          </p:nvSpPr>
          <p:spPr>
            <a:xfrm>
              <a:off x="7006300" y="1512425"/>
              <a:ext cx="174550" cy="13575"/>
            </a:xfrm>
            <a:custGeom>
              <a:avLst/>
              <a:gdLst/>
              <a:ahLst/>
              <a:cxnLst/>
              <a:rect l="l" t="t" r="r" b="b"/>
              <a:pathLst>
                <a:path w="6982" h="543" extrusionOk="0">
                  <a:moveTo>
                    <a:pt x="282" y="1"/>
                  </a:moveTo>
                  <a:cubicBezTo>
                    <a:pt x="152" y="1"/>
                    <a:pt x="43" y="87"/>
                    <a:pt x="22" y="217"/>
                  </a:cubicBezTo>
                  <a:cubicBezTo>
                    <a:pt x="0" y="391"/>
                    <a:pt x="130" y="543"/>
                    <a:pt x="282" y="543"/>
                  </a:cubicBezTo>
                  <a:lnTo>
                    <a:pt x="6699" y="543"/>
                  </a:lnTo>
                  <a:cubicBezTo>
                    <a:pt x="6829" y="543"/>
                    <a:pt x="6938" y="434"/>
                    <a:pt x="6960" y="304"/>
                  </a:cubicBezTo>
                  <a:cubicBezTo>
                    <a:pt x="6981" y="131"/>
                    <a:pt x="6851" y="1"/>
                    <a:pt x="6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35;p65"/>
            <p:cNvSpPr/>
            <p:nvPr/>
          </p:nvSpPr>
          <p:spPr>
            <a:xfrm>
              <a:off x="7135300" y="1552550"/>
              <a:ext cx="46075" cy="13575"/>
            </a:xfrm>
            <a:custGeom>
              <a:avLst/>
              <a:gdLst/>
              <a:ahLst/>
              <a:cxnLst/>
              <a:rect l="l" t="t" r="r" b="b"/>
              <a:pathLst>
                <a:path w="1843" h="543" extrusionOk="0">
                  <a:moveTo>
                    <a:pt x="282" y="0"/>
                  </a:moveTo>
                  <a:cubicBezTo>
                    <a:pt x="152" y="0"/>
                    <a:pt x="22" y="108"/>
                    <a:pt x="22" y="239"/>
                  </a:cubicBezTo>
                  <a:cubicBezTo>
                    <a:pt x="0" y="390"/>
                    <a:pt x="130" y="542"/>
                    <a:pt x="282" y="542"/>
                  </a:cubicBezTo>
                  <a:lnTo>
                    <a:pt x="1539" y="542"/>
                  </a:lnTo>
                  <a:cubicBezTo>
                    <a:pt x="1691" y="542"/>
                    <a:pt x="1800" y="434"/>
                    <a:pt x="1821" y="304"/>
                  </a:cubicBezTo>
                  <a:cubicBezTo>
                    <a:pt x="1843" y="152"/>
                    <a:pt x="1713" y="0"/>
                    <a:pt x="1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36;p65"/>
            <p:cNvSpPr/>
            <p:nvPr/>
          </p:nvSpPr>
          <p:spPr>
            <a:xfrm>
              <a:off x="7006300" y="1552550"/>
              <a:ext cx="111125" cy="13575"/>
            </a:xfrm>
            <a:custGeom>
              <a:avLst/>
              <a:gdLst/>
              <a:ahLst/>
              <a:cxnLst/>
              <a:rect l="l" t="t" r="r" b="b"/>
              <a:pathLst>
                <a:path w="4445" h="543" extrusionOk="0">
                  <a:moveTo>
                    <a:pt x="282" y="0"/>
                  </a:moveTo>
                  <a:cubicBezTo>
                    <a:pt x="152" y="0"/>
                    <a:pt x="22" y="87"/>
                    <a:pt x="22" y="239"/>
                  </a:cubicBezTo>
                  <a:cubicBezTo>
                    <a:pt x="0" y="390"/>
                    <a:pt x="130" y="542"/>
                    <a:pt x="282" y="542"/>
                  </a:cubicBezTo>
                  <a:lnTo>
                    <a:pt x="4163" y="542"/>
                  </a:lnTo>
                  <a:cubicBezTo>
                    <a:pt x="4293" y="542"/>
                    <a:pt x="4401" y="434"/>
                    <a:pt x="4423" y="304"/>
                  </a:cubicBezTo>
                  <a:cubicBezTo>
                    <a:pt x="4445" y="130"/>
                    <a:pt x="4315" y="0"/>
                    <a:pt x="4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37;p65"/>
            <p:cNvSpPr/>
            <p:nvPr/>
          </p:nvSpPr>
          <p:spPr>
            <a:xfrm>
              <a:off x="7006825" y="1594825"/>
              <a:ext cx="174025" cy="156650"/>
            </a:xfrm>
            <a:custGeom>
              <a:avLst/>
              <a:gdLst/>
              <a:ahLst/>
              <a:cxnLst/>
              <a:rect l="l" t="t" r="r" b="b"/>
              <a:pathLst>
                <a:path w="6961" h="6266" extrusionOk="0">
                  <a:moveTo>
                    <a:pt x="261" y="0"/>
                  </a:moveTo>
                  <a:cubicBezTo>
                    <a:pt x="109" y="0"/>
                    <a:pt x="1" y="109"/>
                    <a:pt x="1" y="260"/>
                  </a:cubicBezTo>
                  <a:lnTo>
                    <a:pt x="1" y="6006"/>
                  </a:lnTo>
                  <a:cubicBezTo>
                    <a:pt x="1" y="6157"/>
                    <a:pt x="109" y="6266"/>
                    <a:pt x="261" y="6266"/>
                  </a:cubicBezTo>
                  <a:lnTo>
                    <a:pt x="4489" y="6266"/>
                  </a:lnTo>
                  <a:cubicBezTo>
                    <a:pt x="4640" y="6266"/>
                    <a:pt x="4749" y="6157"/>
                    <a:pt x="4771" y="6027"/>
                  </a:cubicBezTo>
                  <a:cubicBezTo>
                    <a:pt x="4792" y="5876"/>
                    <a:pt x="4662" y="5724"/>
                    <a:pt x="4489" y="5724"/>
                  </a:cubicBezTo>
                  <a:lnTo>
                    <a:pt x="543" y="5724"/>
                  </a:lnTo>
                  <a:lnTo>
                    <a:pt x="543" y="542"/>
                  </a:lnTo>
                  <a:lnTo>
                    <a:pt x="6418" y="542"/>
                  </a:lnTo>
                  <a:lnTo>
                    <a:pt x="6418" y="5724"/>
                  </a:lnTo>
                  <a:lnTo>
                    <a:pt x="5768" y="5724"/>
                  </a:lnTo>
                  <a:cubicBezTo>
                    <a:pt x="5616" y="5724"/>
                    <a:pt x="5508" y="5832"/>
                    <a:pt x="5486" y="5962"/>
                  </a:cubicBezTo>
                  <a:cubicBezTo>
                    <a:pt x="5464" y="6136"/>
                    <a:pt x="5594" y="6266"/>
                    <a:pt x="5768" y="6266"/>
                  </a:cubicBezTo>
                  <a:lnTo>
                    <a:pt x="6700" y="6266"/>
                  </a:lnTo>
                  <a:cubicBezTo>
                    <a:pt x="6852" y="6266"/>
                    <a:pt x="6960" y="6136"/>
                    <a:pt x="6960" y="6006"/>
                  </a:cubicBezTo>
                  <a:lnTo>
                    <a:pt x="6960" y="260"/>
                  </a:lnTo>
                  <a:cubicBezTo>
                    <a:pt x="6960" y="109"/>
                    <a:pt x="6852" y="0"/>
                    <a:pt x="6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38;p65"/>
            <p:cNvSpPr/>
            <p:nvPr/>
          </p:nvSpPr>
          <p:spPr>
            <a:xfrm>
              <a:off x="7064275" y="1625175"/>
              <a:ext cx="57500" cy="97050"/>
            </a:xfrm>
            <a:custGeom>
              <a:avLst/>
              <a:gdLst/>
              <a:ahLst/>
              <a:cxnLst/>
              <a:rect l="l" t="t" r="r" b="b"/>
              <a:pathLst>
                <a:path w="2300" h="3882" extrusionOk="0">
                  <a:moveTo>
                    <a:pt x="304" y="0"/>
                  </a:moveTo>
                  <a:cubicBezTo>
                    <a:pt x="153" y="0"/>
                    <a:pt x="44" y="109"/>
                    <a:pt x="23" y="239"/>
                  </a:cubicBezTo>
                  <a:cubicBezTo>
                    <a:pt x="1" y="390"/>
                    <a:pt x="131" y="542"/>
                    <a:pt x="304" y="542"/>
                  </a:cubicBezTo>
                  <a:lnTo>
                    <a:pt x="890" y="542"/>
                  </a:lnTo>
                  <a:lnTo>
                    <a:pt x="890" y="3599"/>
                  </a:lnTo>
                  <a:cubicBezTo>
                    <a:pt x="890" y="3747"/>
                    <a:pt x="1014" y="3875"/>
                    <a:pt x="1161" y="3881"/>
                  </a:cubicBezTo>
                  <a:lnTo>
                    <a:pt x="1161" y="3881"/>
                  </a:lnTo>
                  <a:cubicBezTo>
                    <a:pt x="1308" y="3875"/>
                    <a:pt x="1432" y="3747"/>
                    <a:pt x="1432" y="3599"/>
                  </a:cubicBezTo>
                  <a:lnTo>
                    <a:pt x="1432" y="542"/>
                  </a:lnTo>
                  <a:lnTo>
                    <a:pt x="2017" y="542"/>
                  </a:lnTo>
                  <a:cubicBezTo>
                    <a:pt x="2147" y="542"/>
                    <a:pt x="2256" y="434"/>
                    <a:pt x="2277" y="304"/>
                  </a:cubicBezTo>
                  <a:cubicBezTo>
                    <a:pt x="2299" y="130"/>
                    <a:pt x="2169" y="0"/>
                    <a:pt x="2017" y="0"/>
                  </a:cubicBezTo>
                  <a:close/>
                  <a:moveTo>
                    <a:pt x="1161" y="3881"/>
                  </a:moveTo>
                  <a:cubicBezTo>
                    <a:pt x="1157" y="3881"/>
                    <a:pt x="1154" y="3881"/>
                    <a:pt x="1150" y="3881"/>
                  </a:cubicBezTo>
                  <a:lnTo>
                    <a:pt x="1172" y="3881"/>
                  </a:lnTo>
                  <a:cubicBezTo>
                    <a:pt x="1168" y="3881"/>
                    <a:pt x="1164" y="3881"/>
                    <a:pt x="1161" y="38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Картина 5"/>
          <p:cNvPicPr>
            <a:picLocks noChangeAspect="1"/>
          </p:cNvPicPr>
          <p:nvPr/>
        </p:nvPicPr>
        <p:blipFill>
          <a:blip r:embed="rId6"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0424" y="3231583"/>
            <a:ext cx="858761" cy="6720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59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347;p39"/>
          <p:cNvSpPr/>
          <p:nvPr/>
        </p:nvSpPr>
        <p:spPr>
          <a:xfrm>
            <a:off x="4255742" y="1469483"/>
            <a:ext cx="494058" cy="405896"/>
          </a:xfrm>
          <a:prstGeom prst="ellipse">
            <a:avLst/>
          </a:prstGeom>
          <a:solidFill>
            <a:srgbClr val="FCBF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47;p39"/>
          <p:cNvSpPr/>
          <p:nvPr/>
        </p:nvSpPr>
        <p:spPr>
          <a:xfrm>
            <a:off x="7379563" y="3959770"/>
            <a:ext cx="1045262" cy="9917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Текстово поле 8"/>
          <p:cNvSpPr txBox="1"/>
          <p:nvPr/>
        </p:nvSpPr>
        <p:spPr>
          <a:xfrm>
            <a:off x="1221294" y="1587239"/>
            <a:ext cx="8895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Събития под мотото „Да задържим младите хора на Стара Загора“ </a:t>
            </a:r>
            <a:endParaRPr lang="bg-BG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Картина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94" y="4951563"/>
            <a:ext cx="10749975" cy="1531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73" y="2272489"/>
            <a:ext cx="3859936" cy="2574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Текстово поле 11"/>
          <p:cNvSpPr txBox="1"/>
          <p:nvPr/>
        </p:nvSpPr>
        <p:spPr>
          <a:xfrm>
            <a:off x="1221294" y="2846378"/>
            <a:ext cx="6439073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Посещения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на компании от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IT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сектора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училища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Информационен семинар „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IT 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и ТИ“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Coworking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spaces</a:t>
            </a:r>
            <a:endParaRPr lang="bg-BG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Изграждане на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IT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 общност</a:t>
            </a:r>
            <a:endParaRPr lang="bg-BG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82373"/>
            <a:ext cx="12192000" cy="352425"/>
          </a:xfrm>
          <a:prstGeom prst="rect">
            <a:avLst/>
          </a:prstGeom>
        </p:spPr>
      </p:pic>
      <p:grpSp>
        <p:nvGrpSpPr>
          <p:cNvPr id="7" name="Google Shape;1117;p65"/>
          <p:cNvGrpSpPr/>
          <p:nvPr/>
        </p:nvGrpSpPr>
        <p:grpSpPr>
          <a:xfrm>
            <a:off x="237360" y="2956223"/>
            <a:ext cx="759217" cy="657939"/>
            <a:chOff x="3187800" y="3719500"/>
            <a:chExt cx="459650" cy="458575"/>
          </a:xfrm>
        </p:grpSpPr>
        <p:sp>
          <p:nvSpPr>
            <p:cNvPr id="8" name="Google Shape;1118;p65"/>
            <p:cNvSpPr/>
            <p:nvPr/>
          </p:nvSpPr>
          <p:spPr>
            <a:xfrm>
              <a:off x="3187800" y="3782925"/>
              <a:ext cx="459650" cy="395150"/>
            </a:xfrm>
            <a:custGeom>
              <a:avLst/>
              <a:gdLst/>
              <a:ahLst/>
              <a:cxnLst/>
              <a:rect l="l" t="t" r="r" b="b"/>
              <a:pathLst>
                <a:path w="18386" h="15806" extrusionOk="0">
                  <a:moveTo>
                    <a:pt x="10602" y="13096"/>
                  </a:moveTo>
                  <a:lnTo>
                    <a:pt x="10993" y="14201"/>
                  </a:lnTo>
                  <a:lnTo>
                    <a:pt x="9258" y="14201"/>
                  </a:lnTo>
                  <a:cubicBezTo>
                    <a:pt x="9106" y="14201"/>
                    <a:pt x="8998" y="14310"/>
                    <a:pt x="8976" y="14440"/>
                  </a:cubicBezTo>
                  <a:cubicBezTo>
                    <a:pt x="8955" y="14592"/>
                    <a:pt x="9085" y="14743"/>
                    <a:pt x="9258" y="14743"/>
                  </a:cubicBezTo>
                  <a:lnTo>
                    <a:pt x="12315" y="14743"/>
                  </a:lnTo>
                  <a:cubicBezTo>
                    <a:pt x="12532" y="14743"/>
                    <a:pt x="12705" y="14917"/>
                    <a:pt x="12705" y="15134"/>
                  </a:cubicBezTo>
                  <a:cubicBezTo>
                    <a:pt x="12705" y="15220"/>
                    <a:pt x="12640" y="15285"/>
                    <a:pt x="12575" y="15285"/>
                  </a:cubicBezTo>
                  <a:lnTo>
                    <a:pt x="5833" y="15285"/>
                  </a:lnTo>
                  <a:cubicBezTo>
                    <a:pt x="5746" y="15285"/>
                    <a:pt x="5702" y="15220"/>
                    <a:pt x="5702" y="15134"/>
                  </a:cubicBezTo>
                  <a:cubicBezTo>
                    <a:pt x="5681" y="14917"/>
                    <a:pt x="5876" y="14743"/>
                    <a:pt x="6093" y="14743"/>
                  </a:cubicBezTo>
                  <a:lnTo>
                    <a:pt x="7979" y="14743"/>
                  </a:lnTo>
                  <a:cubicBezTo>
                    <a:pt x="8131" y="14743"/>
                    <a:pt x="8239" y="14635"/>
                    <a:pt x="8261" y="14505"/>
                  </a:cubicBezTo>
                  <a:cubicBezTo>
                    <a:pt x="8282" y="14353"/>
                    <a:pt x="8152" y="14201"/>
                    <a:pt x="7979" y="14201"/>
                  </a:cubicBezTo>
                  <a:lnTo>
                    <a:pt x="7415" y="14201"/>
                  </a:lnTo>
                  <a:lnTo>
                    <a:pt x="7784" y="13096"/>
                  </a:lnTo>
                  <a:close/>
                  <a:moveTo>
                    <a:pt x="738" y="1"/>
                  </a:moveTo>
                  <a:cubicBezTo>
                    <a:pt x="326" y="1"/>
                    <a:pt x="0" y="347"/>
                    <a:pt x="0" y="759"/>
                  </a:cubicBezTo>
                  <a:lnTo>
                    <a:pt x="0" y="12359"/>
                  </a:lnTo>
                  <a:cubicBezTo>
                    <a:pt x="0" y="12749"/>
                    <a:pt x="326" y="13096"/>
                    <a:pt x="738" y="13096"/>
                  </a:cubicBezTo>
                  <a:lnTo>
                    <a:pt x="7198" y="13096"/>
                  </a:lnTo>
                  <a:lnTo>
                    <a:pt x="6830" y="14201"/>
                  </a:lnTo>
                  <a:lnTo>
                    <a:pt x="6114" y="14201"/>
                  </a:lnTo>
                  <a:cubicBezTo>
                    <a:pt x="5572" y="14201"/>
                    <a:pt x="5160" y="14635"/>
                    <a:pt x="5160" y="15155"/>
                  </a:cubicBezTo>
                  <a:cubicBezTo>
                    <a:pt x="5182" y="15524"/>
                    <a:pt x="5486" y="15806"/>
                    <a:pt x="5854" y="15806"/>
                  </a:cubicBezTo>
                  <a:lnTo>
                    <a:pt x="12554" y="15806"/>
                  </a:lnTo>
                  <a:cubicBezTo>
                    <a:pt x="12922" y="15806"/>
                    <a:pt x="13226" y="15524"/>
                    <a:pt x="13226" y="15155"/>
                  </a:cubicBezTo>
                  <a:cubicBezTo>
                    <a:pt x="13247" y="14635"/>
                    <a:pt x="12814" y="14201"/>
                    <a:pt x="12293" y="14201"/>
                  </a:cubicBezTo>
                  <a:lnTo>
                    <a:pt x="11578" y="14201"/>
                  </a:lnTo>
                  <a:lnTo>
                    <a:pt x="11209" y="13096"/>
                  </a:lnTo>
                  <a:lnTo>
                    <a:pt x="17648" y="13096"/>
                  </a:lnTo>
                  <a:cubicBezTo>
                    <a:pt x="18039" y="13096"/>
                    <a:pt x="18386" y="12749"/>
                    <a:pt x="18386" y="12359"/>
                  </a:cubicBezTo>
                  <a:lnTo>
                    <a:pt x="18386" y="759"/>
                  </a:lnTo>
                  <a:cubicBezTo>
                    <a:pt x="18386" y="347"/>
                    <a:pt x="18039" y="1"/>
                    <a:pt x="17648" y="1"/>
                  </a:cubicBezTo>
                  <a:lnTo>
                    <a:pt x="17627" y="22"/>
                  </a:lnTo>
                  <a:lnTo>
                    <a:pt x="16955" y="22"/>
                  </a:lnTo>
                  <a:cubicBezTo>
                    <a:pt x="16943" y="20"/>
                    <a:pt x="16932" y="19"/>
                    <a:pt x="16921" y="19"/>
                  </a:cubicBezTo>
                  <a:cubicBezTo>
                    <a:pt x="16806" y="19"/>
                    <a:pt x="16714" y="120"/>
                    <a:pt x="16694" y="239"/>
                  </a:cubicBezTo>
                  <a:cubicBezTo>
                    <a:pt x="16673" y="413"/>
                    <a:pt x="16803" y="543"/>
                    <a:pt x="16955" y="543"/>
                  </a:cubicBezTo>
                  <a:lnTo>
                    <a:pt x="17648" y="543"/>
                  </a:lnTo>
                  <a:cubicBezTo>
                    <a:pt x="17757" y="543"/>
                    <a:pt x="17844" y="629"/>
                    <a:pt x="17844" y="759"/>
                  </a:cubicBezTo>
                  <a:lnTo>
                    <a:pt x="17844" y="2169"/>
                  </a:lnTo>
                  <a:lnTo>
                    <a:pt x="16911" y="2169"/>
                  </a:lnTo>
                  <a:cubicBezTo>
                    <a:pt x="16781" y="2169"/>
                    <a:pt x="16651" y="2255"/>
                    <a:pt x="16651" y="2407"/>
                  </a:cubicBezTo>
                  <a:cubicBezTo>
                    <a:pt x="16629" y="2559"/>
                    <a:pt x="16760" y="2711"/>
                    <a:pt x="16911" y="2711"/>
                  </a:cubicBezTo>
                  <a:lnTo>
                    <a:pt x="17844" y="2711"/>
                  </a:lnTo>
                  <a:lnTo>
                    <a:pt x="17844" y="10407"/>
                  </a:lnTo>
                  <a:lnTo>
                    <a:pt x="15827" y="10407"/>
                  </a:lnTo>
                  <a:cubicBezTo>
                    <a:pt x="15697" y="10407"/>
                    <a:pt x="15589" y="10494"/>
                    <a:pt x="15567" y="10646"/>
                  </a:cubicBezTo>
                  <a:cubicBezTo>
                    <a:pt x="15545" y="10798"/>
                    <a:pt x="15676" y="10949"/>
                    <a:pt x="15827" y="10949"/>
                  </a:cubicBezTo>
                  <a:lnTo>
                    <a:pt x="17865" y="10949"/>
                  </a:lnTo>
                  <a:lnTo>
                    <a:pt x="17865" y="12359"/>
                  </a:lnTo>
                  <a:cubicBezTo>
                    <a:pt x="17865" y="12467"/>
                    <a:pt x="17779" y="12554"/>
                    <a:pt x="17670" y="12554"/>
                  </a:cubicBezTo>
                  <a:lnTo>
                    <a:pt x="759" y="12554"/>
                  </a:lnTo>
                  <a:cubicBezTo>
                    <a:pt x="651" y="12554"/>
                    <a:pt x="564" y="12467"/>
                    <a:pt x="564" y="12359"/>
                  </a:cubicBezTo>
                  <a:lnTo>
                    <a:pt x="564" y="10949"/>
                  </a:lnTo>
                  <a:lnTo>
                    <a:pt x="14548" y="10949"/>
                  </a:lnTo>
                  <a:cubicBezTo>
                    <a:pt x="14678" y="10949"/>
                    <a:pt x="14808" y="10841"/>
                    <a:pt x="14830" y="10711"/>
                  </a:cubicBezTo>
                  <a:cubicBezTo>
                    <a:pt x="14830" y="10537"/>
                    <a:pt x="14722" y="10407"/>
                    <a:pt x="14548" y="10407"/>
                  </a:cubicBezTo>
                  <a:lnTo>
                    <a:pt x="564" y="10407"/>
                  </a:lnTo>
                  <a:lnTo>
                    <a:pt x="564" y="2711"/>
                  </a:lnTo>
                  <a:lnTo>
                    <a:pt x="1475" y="2711"/>
                  </a:lnTo>
                  <a:cubicBezTo>
                    <a:pt x="1626" y="2711"/>
                    <a:pt x="1735" y="2602"/>
                    <a:pt x="1757" y="2472"/>
                  </a:cubicBezTo>
                  <a:cubicBezTo>
                    <a:pt x="1778" y="2299"/>
                    <a:pt x="1648" y="2169"/>
                    <a:pt x="1475" y="2169"/>
                  </a:cubicBezTo>
                  <a:lnTo>
                    <a:pt x="542" y="2169"/>
                  </a:lnTo>
                  <a:lnTo>
                    <a:pt x="542" y="759"/>
                  </a:lnTo>
                  <a:cubicBezTo>
                    <a:pt x="542" y="629"/>
                    <a:pt x="629" y="543"/>
                    <a:pt x="759" y="543"/>
                  </a:cubicBezTo>
                  <a:lnTo>
                    <a:pt x="1475" y="543"/>
                  </a:lnTo>
                  <a:cubicBezTo>
                    <a:pt x="1605" y="543"/>
                    <a:pt x="1713" y="456"/>
                    <a:pt x="1735" y="304"/>
                  </a:cubicBezTo>
                  <a:cubicBezTo>
                    <a:pt x="1757" y="152"/>
                    <a:pt x="1626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9;p65"/>
            <p:cNvSpPr/>
            <p:nvPr/>
          </p:nvSpPr>
          <p:spPr>
            <a:xfrm>
              <a:off x="3244700" y="3719500"/>
              <a:ext cx="345300" cy="283500"/>
            </a:xfrm>
            <a:custGeom>
              <a:avLst/>
              <a:gdLst/>
              <a:ahLst/>
              <a:cxnLst/>
              <a:rect l="l" t="t" r="r" b="b"/>
              <a:pathLst>
                <a:path w="13812" h="11340" extrusionOk="0">
                  <a:moveTo>
                    <a:pt x="283" y="1"/>
                  </a:moveTo>
                  <a:cubicBezTo>
                    <a:pt x="131" y="1"/>
                    <a:pt x="1" y="131"/>
                    <a:pt x="1" y="283"/>
                  </a:cubicBezTo>
                  <a:lnTo>
                    <a:pt x="1" y="11058"/>
                  </a:lnTo>
                  <a:cubicBezTo>
                    <a:pt x="1" y="11210"/>
                    <a:pt x="131" y="11340"/>
                    <a:pt x="283" y="11340"/>
                  </a:cubicBezTo>
                  <a:lnTo>
                    <a:pt x="2451" y="11340"/>
                  </a:lnTo>
                  <a:cubicBezTo>
                    <a:pt x="2581" y="11340"/>
                    <a:pt x="2689" y="11231"/>
                    <a:pt x="2711" y="11101"/>
                  </a:cubicBezTo>
                  <a:cubicBezTo>
                    <a:pt x="2733" y="10928"/>
                    <a:pt x="2603" y="10798"/>
                    <a:pt x="2451" y="10798"/>
                  </a:cubicBezTo>
                  <a:lnTo>
                    <a:pt x="543" y="10798"/>
                  </a:lnTo>
                  <a:lnTo>
                    <a:pt x="543" y="543"/>
                  </a:lnTo>
                  <a:lnTo>
                    <a:pt x="13269" y="543"/>
                  </a:lnTo>
                  <a:lnTo>
                    <a:pt x="13269" y="10798"/>
                  </a:lnTo>
                  <a:lnTo>
                    <a:pt x="3708" y="10798"/>
                  </a:lnTo>
                  <a:cubicBezTo>
                    <a:pt x="3578" y="10798"/>
                    <a:pt x="3448" y="10885"/>
                    <a:pt x="3448" y="11036"/>
                  </a:cubicBezTo>
                  <a:cubicBezTo>
                    <a:pt x="3426" y="11188"/>
                    <a:pt x="3557" y="11340"/>
                    <a:pt x="3708" y="11340"/>
                  </a:cubicBezTo>
                  <a:lnTo>
                    <a:pt x="13551" y="11340"/>
                  </a:lnTo>
                  <a:cubicBezTo>
                    <a:pt x="13681" y="11340"/>
                    <a:pt x="13811" y="11210"/>
                    <a:pt x="13811" y="11058"/>
                  </a:cubicBezTo>
                  <a:lnTo>
                    <a:pt x="13811" y="283"/>
                  </a:lnTo>
                  <a:cubicBezTo>
                    <a:pt x="13811" y="131"/>
                    <a:pt x="13681" y="1"/>
                    <a:pt x="13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20;p65"/>
            <p:cNvSpPr/>
            <p:nvPr/>
          </p:nvSpPr>
          <p:spPr>
            <a:xfrm>
              <a:off x="3290050" y="3765125"/>
              <a:ext cx="61050" cy="41000"/>
            </a:xfrm>
            <a:custGeom>
              <a:avLst/>
              <a:gdLst/>
              <a:ahLst/>
              <a:cxnLst/>
              <a:rect l="l" t="t" r="r" b="b"/>
              <a:pathLst>
                <a:path w="2442" h="1640" extrusionOk="0">
                  <a:moveTo>
                    <a:pt x="2090" y="0"/>
                  </a:moveTo>
                  <a:cubicBezTo>
                    <a:pt x="2034" y="0"/>
                    <a:pt x="1974" y="19"/>
                    <a:pt x="1916" y="62"/>
                  </a:cubicBezTo>
                  <a:lnTo>
                    <a:pt x="984" y="994"/>
                  </a:lnTo>
                  <a:lnTo>
                    <a:pt x="615" y="604"/>
                  </a:lnTo>
                  <a:cubicBezTo>
                    <a:pt x="557" y="531"/>
                    <a:pt x="487" y="500"/>
                    <a:pt x="418" y="500"/>
                  </a:cubicBezTo>
                  <a:cubicBezTo>
                    <a:pt x="202" y="500"/>
                    <a:pt x="0" y="797"/>
                    <a:pt x="247" y="994"/>
                  </a:cubicBezTo>
                  <a:lnTo>
                    <a:pt x="789" y="1558"/>
                  </a:lnTo>
                  <a:cubicBezTo>
                    <a:pt x="843" y="1612"/>
                    <a:pt x="913" y="1639"/>
                    <a:pt x="984" y="1639"/>
                  </a:cubicBezTo>
                  <a:cubicBezTo>
                    <a:pt x="1054" y="1639"/>
                    <a:pt x="1125" y="1612"/>
                    <a:pt x="1179" y="1558"/>
                  </a:cubicBezTo>
                  <a:lnTo>
                    <a:pt x="2306" y="431"/>
                  </a:lnTo>
                  <a:cubicBezTo>
                    <a:pt x="2441" y="228"/>
                    <a:pt x="2288" y="0"/>
                    <a:pt x="2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21;p65"/>
            <p:cNvSpPr/>
            <p:nvPr/>
          </p:nvSpPr>
          <p:spPr>
            <a:xfrm>
              <a:off x="3380750" y="3765050"/>
              <a:ext cx="161000" cy="13575"/>
            </a:xfrm>
            <a:custGeom>
              <a:avLst/>
              <a:gdLst/>
              <a:ahLst/>
              <a:cxnLst/>
              <a:rect l="l" t="t" r="r" b="b"/>
              <a:pathLst>
                <a:path w="6440" h="543" extrusionOk="0">
                  <a:moveTo>
                    <a:pt x="283" y="0"/>
                  </a:moveTo>
                  <a:cubicBezTo>
                    <a:pt x="153" y="0"/>
                    <a:pt x="22" y="109"/>
                    <a:pt x="22" y="239"/>
                  </a:cubicBezTo>
                  <a:cubicBezTo>
                    <a:pt x="1" y="412"/>
                    <a:pt x="109" y="542"/>
                    <a:pt x="283" y="542"/>
                  </a:cubicBezTo>
                  <a:lnTo>
                    <a:pt x="6158" y="542"/>
                  </a:lnTo>
                  <a:cubicBezTo>
                    <a:pt x="6288" y="542"/>
                    <a:pt x="6397" y="455"/>
                    <a:pt x="6418" y="304"/>
                  </a:cubicBezTo>
                  <a:cubicBezTo>
                    <a:pt x="6440" y="152"/>
                    <a:pt x="6310" y="0"/>
                    <a:pt x="6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22;p65"/>
            <p:cNvSpPr/>
            <p:nvPr/>
          </p:nvSpPr>
          <p:spPr>
            <a:xfrm>
              <a:off x="3380750" y="3792150"/>
              <a:ext cx="138250" cy="13575"/>
            </a:xfrm>
            <a:custGeom>
              <a:avLst/>
              <a:gdLst/>
              <a:ahLst/>
              <a:cxnLst/>
              <a:rect l="l" t="t" r="r" b="b"/>
              <a:pathLst>
                <a:path w="5530" h="543" extrusionOk="0">
                  <a:moveTo>
                    <a:pt x="283" y="0"/>
                  </a:moveTo>
                  <a:cubicBezTo>
                    <a:pt x="153" y="0"/>
                    <a:pt x="22" y="109"/>
                    <a:pt x="22" y="239"/>
                  </a:cubicBezTo>
                  <a:cubicBezTo>
                    <a:pt x="1" y="390"/>
                    <a:pt x="131" y="542"/>
                    <a:pt x="283" y="542"/>
                  </a:cubicBezTo>
                  <a:lnTo>
                    <a:pt x="5247" y="542"/>
                  </a:lnTo>
                  <a:cubicBezTo>
                    <a:pt x="5378" y="542"/>
                    <a:pt x="5486" y="434"/>
                    <a:pt x="5508" y="304"/>
                  </a:cubicBezTo>
                  <a:cubicBezTo>
                    <a:pt x="5529" y="152"/>
                    <a:pt x="5399" y="0"/>
                    <a:pt x="5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23;p65"/>
            <p:cNvSpPr/>
            <p:nvPr/>
          </p:nvSpPr>
          <p:spPr>
            <a:xfrm>
              <a:off x="3290125" y="3841050"/>
              <a:ext cx="61000" cy="40950"/>
            </a:xfrm>
            <a:custGeom>
              <a:avLst/>
              <a:gdLst/>
              <a:ahLst/>
              <a:cxnLst/>
              <a:rect l="l" t="t" r="r" b="b"/>
              <a:pathLst>
                <a:path w="2440" h="1638" extrusionOk="0">
                  <a:moveTo>
                    <a:pt x="2081" y="1"/>
                  </a:moveTo>
                  <a:cubicBezTo>
                    <a:pt x="2026" y="1"/>
                    <a:pt x="1969" y="19"/>
                    <a:pt x="1913" y="60"/>
                  </a:cubicBezTo>
                  <a:lnTo>
                    <a:pt x="981" y="993"/>
                  </a:lnTo>
                  <a:lnTo>
                    <a:pt x="612" y="624"/>
                  </a:lnTo>
                  <a:cubicBezTo>
                    <a:pt x="552" y="542"/>
                    <a:pt x="477" y="508"/>
                    <a:pt x="405" y="508"/>
                  </a:cubicBezTo>
                  <a:cubicBezTo>
                    <a:pt x="193" y="508"/>
                    <a:pt x="1" y="799"/>
                    <a:pt x="244" y="993"/>
                  </a:cubicBezTo>
                  <a:lnTo>
                    <a:pt x="786" y="1556"/>
                  </a:lnTo>
                  <a:cubicBezTo>
                    <a:pt x="840" y="1611"/>
                    <a:pt x="910" y="1638"/>
                    <a:pt x="981" y="1638"/>
                  </a:cubicBezTo>
                  <a:cubicBezTo>
                    <a:pt x="1051" y="1638"/>
                    <a:pt x="1122" y="1611"/>
                    <a:pt x="1176" y="1556"/>
                  </a:cubicBezTo>
                  <a:lnTo>
                    <a:pt x="2303" y="429"/>
                  </a:lnTo>
                  <a:cubicBezTo>
                    <a:pt x="2439" y="242"/>
                    <a:pt x="2281" y="1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24;p65"/>
            <p:cNvSpPr/>
            <p:nvPr/>
          </p:nvSpPr>
          <p:spPr>
            <a:xfrm>
              <a:off x="3380750" y="3840375"/>
              <a:ext cx="161000" cy="13575"/>
            </a:xfrm>
            <a:custGeom>
              <a:avLst/>
              <a:gdLst/>
              <a:ahLst/>
              <a:cxnLst/>
              <a:rect l="l" t="t" r="r" b="b"/>
              <a:pathLst>
                <a:path w="6440" h="543" extrusionOk="0">
                  <a:moveTo>
                    <a:pt x="283" y="1"/>
                  </a:moveTo>
                  <a:cubicBezTo>
                    <a:pt x="153" y="1"/>
                    <a:pt x="22" y="109"/>
                    <a:pt x="22" y="239"/>
                  </a:cubicBezTo>
                  <a:cubicBezTo>
                    <a:pt x="1" y="413"/>
                    <a:pt x="109" y="543"/>
                    <a:pt x="283" y="543"/>
                  </a:cubicBezTo>
                  <a:lnTo>
                    <a:pt x="6158" y="543"/>
                  </a:lnTo>
                  <a:cubicBezTo>
                    <a:pt x="6288" y="543"/>
                    <a:pt x="6397" y="456"/>
                    <a:pt x="6418" y="304"/>
                  </a:cubicBezTo>
                  <a:cubicBezTo>
                    <a:pt x="6440" y="152"/>
                    <a:pt x="6310" y="1"/>
                    <a:pt x="6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25;p65"/>
            <p:cNvSpPr/>
            <p:nvPr/>
          </p:nvSpPr>
          <p:spPr>
            <a:xfrm>
              <a:off x="3380750" y="3868500"/>
              <a:ext cx="138200" cy="13100"/>
            </a:xfrm>
            <a:custGeom>
              <a:avLst/>
              <a:gdLst/>
              <a:ahLst/>
              <a:cxnLst/>
              <a:rect l="l" t="t" r="r" b="b"/>
              <a:pathLst>
                <a:path w="5528" h="524" extrusionOk="0">
                  <a:moveTo>
                    <a:pt x="249" y="0"/>
                  </a:moveTo>
                  <a:cubicBezTo>
                    <a:pt x="131" y="0"/>
                    <a:pt x="22" y="101"/>
                    <a:pt x="22" y="220"/>
                  </a:cubicBezTo>
                  <a:cubicBezTo>
                    <a:pt x="1" y="393"/>
                    <a:pt x="131" y="523"/>
                    <a:pt x="283" y="523"/>
                  </a:cubicBezTo>
                  <a:lnTo>
                    <a:pt x="5247" y="523"/>
                  </a:lnTo>
                  <a:cubicBezTo>
                    <a:pt x="5378" y="523"/>
                    <a:pt x="5486" y="437"/>
                    <a:pt x="5508" y="307"/>
                  </a:cubicBezTo>
                  <a:cubicBezTo>
                    <a:pt x="5528" y="144"/>
                    <a:pt x="5415" y="1"/>
                    <a:pt x="5276" y="1"/>
                  </a:cubicBezTo>
                  <a:cubicBezTo>
                    <a:pt x="5267" y="1"/>
                    <a:pt x="5257" y="2"/>
                    <a:pt x="5247" y="3"/>
                  </a:cubicBezTo>
                  <a:lnTo>
                    <a:pt x="283" y="3"/>
                  </a:lnTo>
                  <a:cubicBezTo>
                    <a:pt x="271" y="1"/>
                    <a:pt x="260" y="0"/>
                    <a:pt x="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26;p65"/>
            <p:cNvSpPr/>
            <p:nvPr/>
          </p:nvSpPr>
          <p:spPr>
            <a:xfrm>
              <a:off x="3290125" y="3916925"/>
              <a:ext cx="61000" cy="40950"/>
            </a:xfrm>
            <a:custGeom>
              <a:avLst/>
              <a:gdLst/>
              <a:ahLst/>
              <a:cxnLst/>
              <a:rect l="l" t="t" r="r" b="b"/>
              <a:pathLst>
                <a:path w="2440" h="1638" extrusionOk="0">
                  <a:moveTo>
                    <a:pt x="2081" y="1"/>
                  </a:moveTo>
                  <a:cubicBezTo>
                    <a:pt x="2026" y="1"/>
                    <a:pt x="1969" y="19"/>
                    <a:pt x="1913" y="61"/>
                  </a:cubicBezTo>
                  <a:lnTo>
                    <a:pt x="981" y="993"/>
                  </a:lnTo>
                  <a:lnTo>
                    <a:pt x="612" y="624"/>
                  </a:lnTo>
                  <a:cubicBezTo>
                    <a:pt x="552" y="542"/>
                    <a:pt x="477" y="508"/>
                    <a:pt x="405" y="508"/>
                  </a:cubicBezTo>
                  <a:cubicBezTo>
                    <a:pt x="193" y="508"/>
                    <a:pt x="1" y="799"/>
                    <a:pt x="244" y="993"/>
                  </a:cubicBezTo>
                  <a:lnTo>
                    <a:pt x="786" y="1557"/>
                  </a:lnTo>
                  <a:cubicBezTo>
                    <a:pt x="840" y="1611"/>
                    <a:pt x="910" y="1638"/>
                    <a:pt x="981" y="1638"/>
                  </a:cubicBezTo>
                  <a:cubicBezTo>
                    <a:pt x="1051" y="1638"/>
                    <a:pt x="1122" y="1611"/>
                    <a:pt x="1176" y="1557"/>
                  </a:cubicBezTo>
                  <a:lnTo>
                    <a:pt x="2303" y="429"/>
                  </a:lnTo>
                  <a:cubicBezTo>
                    <a:pt x="2439" y="242"/>
                    <a:pt x="2281" y="1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27;p65"/>
            <p:cNvSpPr/>
            <p:nvPr/>
          </p:nvSpPr>
          <p:spPr>
            <a:xfrm>
              <a:off x="3380750" y="3916800"/>
              <a:ext cx="161000" cy="13575"/>
            </a:xfrm>
            <a:custGeom>
              <a:avLst/>
              <a:gdLst/>
              <a:ahLst/>
              <a:cxnLst/>
              <a:rect l="l" t="t" r="r" b="b"/>
              <a:pathLst>
                <a:path w="6440" h="543" extrusionOk="0">
                  <a:moveTo>
                    <a:pt x="283" y="1"/>
                  </a:moveTo>
                  <a:cubicBezTo>
                    <a:pt x="153" y="1"/>
                    <a:pt x="22" y="109"/>
                    <a:pt x="22" y="239"/>
                  </a:cubicBezTo>
                  <a:cubicBezTo>
                    <a:pt x="1" y="413"/>
                    <a:pt x="131" y="543"/>
                    <a:pt x="283" y="543"/>
                  </a:cubicBezTo>
                  <a:lnTo>
                    <a:pt x="6158" y="543"/>
                  </a:lnTo>
                  <a:cubicBezTo>
                    <a:pt x="6288" y="543"/>
                    <a:pt x="6397" y="434"/>
                    <a:pt x="6418" y="304"/>
                  </a:cubicBezTo>
                  <a:cubicBezTo>
                    <a:pt x="6440" y="152"/>
                    <a:pt x="6310" y="1"/>
                    <a:pt x="6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28;p65"/>
            <p:cNvSpPr/>
            <p:nvPr/>
          </p:nvSpPr>
          <p:spPr>
            <a:xfrm>
              <a:off x="3380750" y="3943375"/>
              <a:ext cx="138250" cy="13575"/>
            </a:xfrm>
            <a:custGeom>
              <a:avLst/>
              <a:gdLst/>
              <a:ahLst/>
              <a:cxnLst/>
              <a:rect l="l" t="t" r="r" b="b"/>
              <a:pathLst>
                <a:path w="5530" h="543" extrusionOk="0">
                  <a:moveTo>
                    <a:pt x="283" y="0"/>
                  </a:moveTo>
                  <a:cubicBezTo>
                    <a:pt x="153" y="0"/>
                    <a:pt x="22" y="108"/>
                    <a:pt x="22" y="239"/>
                  </a:cubicBezTo>
                  <a:cubicBezTo>
                    <a:pt x="1" y="412"/>
                    <a:pt x="131" y="542"/>
                    <a:pt x="283" y="542"/>
                  </a:cubicBezTo>
                  <a:lnTo>
                    <a:pt x="5247" y="542"/>
                  </a:lnTo>
                  <a:cubicBezTo>
                    <a:pt x="5378" y="542"/>
                    <a:pt x="5486" y="455"/>
                    <a:pt x="5508" y="304"/>
                  </a:cubicBezTo>
                  <a:cubicBezTo>
                    <a:pt x="5529" y="152"/>
                    <a:pt x="5399" y="0"/>
                    <a:pt x="5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Картина 3"/>
          <p:cNvPicPr>
            <a:picLocks noChangeAspect="1"/>
          </p:cNvPicPr>
          <p:nvPr/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11057910" y="1518821"/>
            <a:ext cx="742286" cy="935928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8">
            <a:biLevel thresh="50000"/>
          </a:blip>
          <a:stretch>
            <a:fillRect/>
          </a:stretch>
        </p:blipFill>
        <p:spPr>
          <a:xfrm>
            <a:off x="7264069" y="4375969"/>
            <a:ext cx="764432" cy="6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2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47;p39"/>
          <p:cNvSpPr/>
          <p:nvPr/>
        </p:nvSpPr>
        <p:spPr>
          <a:xfrm>
            <a:off x="10776295" y="3800104"/>
            <a:ext cx="1045262" cy="9917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828" y="3800104"/>
            <a:ext cx="4710099" cy="282907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78" y="2067410"/>
            <a:ext cx="4539822" cy="27936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Текстово поле 7"/>
          <p:cNvSpPr txBox="1"/>
          <p:nvPr/>
        </p:nvSpPr>
        <p:spPr>
          <a:xfrm>
            <a:off x="6588827" y="2136932"/>
            <a:ext cx="47100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Специфика на програмния език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Python</a:t>
            </a: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Характеристики на </a:t>
            </a:r>
            <a:r>
              <a:rPr lang="ru-RU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основите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скриптовите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езици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Състезателни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игри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в </a:t>
            </a:r>
            <a:r>
              <a:rPr lang="ru-RU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специализирана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платформа</a:t>
            </a: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841422" y="5005337"/>
            <a:ext cx="495373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Разпознаване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фалшивите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профили в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социалните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мрежи“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Създаване на </a:t>
            </a:r>
            <a:r>
              <a:rPr lang="ru-RU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алгоритъм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за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централизирано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решение за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верификация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Отборна игра със с</a:t>
            </a:r>
            <a:r>
              <a:rPr lang="ru-RU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ъстезателен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характер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bg-BG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Google Shape;660;p50">
            <a:hlinkClick r:id="" action="ppaction://hlinkshowjump?jump=nextslide"/>
          </p:cNvPr>
          <p:cNvSpPr txBox="1"/>
          <p:nvPr/>
        </p:nvSpPr>
        <p:spPr>
          <a:xfrm>
            <a:off x="1228232" y="1486876"/>
            <a:ext cx="2090058" cy="4362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bg-BG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Хакатон</a:t>
            </a:r>
            <a:endParaRPr lang="bg-BG" sz="2400" b="1" dirty="0">
              <a:solidFill>
                <a:schemeClr val="accent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Google Shape;660;p50">
            <a:hlinkClick r:id="" action="ppaction://hlinkshowjump?jump=nextslide"/>
          </p:cNvPr>
          <p:cNvSpPr txBox="1"/>
          <p:nvPr/>
        </p:nvSpPr>
        <p:spPr>
          <a:xfrm>
            <a:off x="6588827" y="1520682"/>
            <a:ext cx="4053773" cy="436275"/>
          </a:xfrm>
          <a:prstGeom prst="rect">
            <a:avLst/>
          </a:prstGeom>
          <a:solidFill>
            <a:srgbClr val="D6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bg-BG" sz="24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Работилница </a:t>
            </a:r>
            <a:r>
              <a:rPr lang="en-US" sz="24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Python</a:t>
            </a:r>
            <a:endParaRPr lang="bg-BG" sz="2400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34451"/>
            <a:ext cx="121920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6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/>
          <p:cNvSpPr/>
          <p:nvPr/>
        </p:nvSpPr>
        <p:spPr>
          <a:xfrm>
            <a:off x="8946654" y="2112448"/>
            <a:ext cx="3245346" cy="6626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742467" y="1533044"/>
            <a:ext cx="5086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Неформално образование</a:t>
            </a:r>
            <a:endParaRPr lang="en-US" sz="24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4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146"/>
                    </a14:imgEffect>
                    <a14:imgEffect>
                      <a14:saturation sat="72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08" y="2841189"/>
            <a:ext cx="4785755" cy="2890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Диаграма 11"/>
          <p:cNvGraphicFramePr/>
          <p:nvPr>
            <p:extLst>
              <p:ext uri="{D42A27DB-BD31-4B8C-83A1-F6EECF244321}">
                <p14:modId xmlns:p14="http://schemas.microsoft.com/office/powerpoint/2010/main" val="1096826294"/>
              </p:ext>
            </p:extLst>
          </p:nvPr>
        </p:nvGraphicFramePr>
        <p:xfrm>
          <a:off x="534390" y="2112447"/>
          <a:ext cx="6840187" cy="4856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Текстово поле 12"/>
          <p:cNvSpPr txBox="1"/>
          <p:nvPr/>
        </p:nvSpPr>
        <p:spPr>
          <a:xfrm>
            <a:off x="8832354" y="2166754"/>
            <a:ext cx="31345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Шампионат по презентиране в хибридна среда</a:t>
            </a:r>
            <a:endParaRPr lang="bg-BG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1">
                <a:lumMod val="85000"/>
                <a:lumOff val="1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3073" y="2370979"/>
            <a:ext cx="907016" cy="828145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4432" y="4375907"/>
            <a:ext cx="490140" cy="647355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390" y="5676484"/>
            <a:ext cx="541930" cy="479995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180618"/>
            <a:ext cx="121920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47;p39"/>
          <p:cNvSpPr/>
          <p:nvPr/>
        </p:nvSpPr>
        <p:spPr>
          <a:xfrm>
            <a:off x="5433385" y="1251037"/>
            <a:ext cx="833700" cy="8337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993858" y="1550293"/>
            <a:ext cx="587432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Неформално образование</a:t>
            </a:r>
            <a:endParaRPr lang="en-US" sz="24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бучения в дигитална среда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Учене чрез правене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пити с практическа насоченост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04" y="3909861"/>
            <a:ext cx="4728090" cy="2172093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1129;p65"/>
          <p:cNvSpPr/>
          <p:nvPr/>
        </p:nvSpPr>
        <p:spPr>
          <a:xfrm>
            <a:off x="4150126" y="4995908"/>
            <a:ext cx="1063612" cy="828360"/>
          </a:xfrm>
          <a:custGeom>
            <a:avLst/>
            <a:gdLst/>
            <a:ahLst/>
            <a:cxnLst/>
            <a:rect l="l" t="t" r="r" b="b"/>
            <a:pathLst>
              <a:path w="18364" h="16890" extrusionOk="0">
                <a:moveTo>
                  <a:pt x="8109" y="542"/>
                </a:moveTo>
                <a:cubicBezTo>
                  <a:pt x="7740" y="1019"/>
                  <a:pt x="7740" y="1670"/>
                  <a:pt x="8109" y="2147"/>
                </a:cubicBezTo>
                <a:lnTo>
                  <a:pt x="6678" y="2147"/>
                </a:lnTo>
                <a:cubicBezTo>
                  <a:pt x="6201" y="2147"/>
                  <a:pt x="5810" y="1756"/>
                  <a:pt x="5854" y="1279"/>
                </a:cubicBezTo>
                <a:cubicBezTo>
                  <a:pt x="5897" y="846"/>
                  <a:pt x="6266" y="542"/>
                  <a:pt x="6678" y="542"/>
                </a:cubicBezTo>
                <a:close/>
                <a:moveTo>
                  <a:pt x="11664" y="542"/>
                </a:moveTo>
                <a:cubicBezTo>
                  <a:pt x="12076" y="542"/>
                  <a:pt x="12423" y="846"/>
                  <a:pt x="12466" y="1279"/>
                </a:cubicBezTo>
                <a:cubicBezTo>
                  <a:pt x="12510" y="1756"/>
                  <a:pt x="12119" y="2147"/>
                  <a:pt x="11664" y="2147"/>
                </a:cubicBezTo>
                <a:lnTo>
                  <a:pt x="10255" y="2147"/>
                </a:lnTo>
                <a:cubicBezTo>
                  <a:pt x="10602" y="1670"/>
                  <a:pt x="10602" y="1019"/>
                  <a:pt x="10255" y="542"/>
                </a:cubicBezTo>
                <a:close/>
                <a:moveTo>
                  <a:pt x="9171" y="542"/>
                </a:moveTo>
                <a:cubicBezTo>
                  <a:pt x="9908" y="542"/>
                  <a:pt x="10255" y="1409"/>
                  <a:pt x="9756" y="1930"/>
                </a:cubicBezTo>
                <a:cubicBezTo>
                  <a:pt x="9588" y="2098"/>
                  <a:pt x="9384" y="2173"/>
                  <a:pt x="9184" y="2173"/>
                </a:cubicBezTo>
                <a:cubicBezTo>
                  <a:pt x="8766" y="2173"/>
                  <a:pt x="8369" y="1843"/>
                  <a:pt x="8369" y="1344"/>
                </a:cubicBezTo>
                <a:cubicBezTo>
                  <a:pt x="8369" y="911"/>
                  <a:pt x="8716" y="542"/>
                  <a:pt x="9171" y="542"/>
                </a:cubicBezTo>
                <a:close/>
                <a:moveTo>
                  <a:pt x="9236" y="4878"/>
                </a:moveTo>
                <a:cubicBezTo>
                  <a:pt x="10038" y="4878"/>
                  <a:pt x="10689" y="5529"/>
                  <a:pt x="10689" y="6353"/>
                </a:cubicBezTo>
                <a:cubicBezTo>
                  <a:pt x="10689" y="6895"/>
                  <a:pt x="10689" y="7545"/>
                  <a:pt x="10710" y="7697"/>
                </a:cubicBezTo>
                <a:lnTo>
                  <a:pt x="10710" y="7805"/>
                </a:lnTo>
                <a:cubicBezTo>
                  <a:pt x="10710" y="8130"/>
                  <a:pt x="10363" y="8586"/>
                  <a:pt x="9756" y="9084"/>
                </a:cubicBezTo>
                <a:cubicBezTo>
                  <a:pt x="9604" y="9214"/>
                  <a:pt x="9431" y="9279"/>
                  <a:pt x="9236" y="9279"/>
                </a:cubicBezTo>
                <a:cubicBezTo>
                  <a:pt x="9041" y="9279"/>
                  <a:pt x="8846" y="9214"/>
                  <a:pt x="8694" y="9084"/>
                </a:cubicBezTo>
                <a:cubicBezTo>
                  <a:pt x="8065" y="8586"/>
                  <a:pt x="7740" y="8130"/>
                  <a:pt x="7740" y="7805"/>
                </a:cubicBezTo>
                <a:lnTo>
                  <a:pt x="7740" y="7697"/>
                </a:lnTo>
                <a:cubicBezTo>
                  <a:pt x="7740" y="7545"/>
                  <a:pt x="7762" y="6895"/>
                  <a:pt x="7740" y="6331"/>
                </a:cubicBezTo>
                <a:lnTo>
                  <a:pt x="7740" y="6331"/>
                </a:lnTo>
                <a:lnTo>
                  <a:pt x="7762" y="6353"/>
                </a:lnTo>
                <a:cubicBezTo>
                  <a:pt x="7762" y="5529"/>
                  <a:pt x="8412" y="4878"/>
                  <a:pt x="9236" y="4878"/>
                </a:cubicBezTo>
                <a:close/>
                <a:moveTo>
                  <a:pt x="8802" y="9713"/>
                </a:moveTo>
                <a:cubicBezTo>
                  <a:pt x="8932" y="9756"/>
                  <a:pt x="9084" y="9778"/>
                  <a:pt x="9214" y="9778"/>
                </a:cubicBezTo>
                <a:cubicBezTo>
                  <a:pt x="9366" y="9778"/>
                  <a:pt x="9496" y="9756"/>
                  <a:pt x="9626" y="9735"/>
                </a:cubicBezTo>
                <a:cubicBezTo>
                  <a:pt x="9626" y="9843"/>
                  <a:pt x="9648" y="9952"/>
                  <a:pt x="9670" y="10060"/>
                </a:cubicBezTo>
                <a:lnTo>
                  <a:pt x="9626" y="10103"/>
                </a:lnTo>
                <a:cubicBezTo>
                  <a:pt x="9518" y="10212"/>
                  <a:pt x="9388" y="10277"/>
                  <a:pt x="9214" y="10298"/>
                </a:cubicBezTo>
                <a:cubicBezTo>
                  <a:pt x="9062" y="10277"/>
                  <a:pt x="8911" y="10212"/>
                  <a:pt x="8824" y="10103"/>
                </a:cubicBezTo>
                <a:cubicBezTo>
                  <a:pt x="8802" y="10082"/>
                  <a:pt x="8781" y="10060"/>
                  <a:pt x="8781" y="10038"/>
                </a:cubicBezTo>
                <a:cubicBezTo>
                  <a:pt x="8781" y="9930"/>
                  <a:pt x="8802" y="9821"/>
                  <a:pt x="8802" y="9713"/>
                </a:cubicBezTo>
                <a:close/>
                <a:moveTo>
                  <a:pt x="8412" y="10407"/>
                </a:moveTo>
                <a:lnTo>
                  <a:pt x="8434" y="10450"/>
                </a:lnTo>
                <a:cubicBezTo>
                  <a:pt x="8651" y="10689"/>
                  <a:pt x="8932" y="10819"/>
                  <a:pt x="9236" y="10819"/>
                </a:cubicBezTo>
                <a:cubicBezTo>
                  <a:pt x="9539" y="10819"/>
                  <a:pt x="9821" y="10689"/>
                  <a:pt x="10038" y="10472"/>
                </a:cubicBezTo>
                <a:lnTo>
                  <a:pt x="10060" y="10429"/>
                </a:lnTo>
                <a:lnTo>
                  <a:pt x="12119" y="10862"/>
                </a:lnTo>
                <a:cubicBezTo>
                  <a:pt x="12466" y="10949"/>
                  <a:pt x="12770" y="11166"/>
                  <a:pt x="12943" y="11491"/>
                </a:cubicBezTo>
                <a:lnTo>
                  <a:pt x="5485" y="11491"/>
                </a:lnTo>
                <a:cubicBezTo>
                  <a:pt x="5659" y="11166"/>
                  <a:pt x="5962" y="10949"/>
                  <a:pt x="6309" y="10862"/>
                </a:cubicBezTo>
                <a:lnTo>
                  <a:pt x="8412" y="10407"/>
                </a:lnTo>
                <a:close/>
                <a:moveTo>
                  <a:pt x="17583" y="1626"/>
                </a:moveTo>
                <a:cubicBezTo>
                  <a:pt x="17691" y="1626"/>
                  <a:pt x="17778" y="1713"/>
                  <a:pt x="17778" y="1821"/>
                </a:cubicBezTo>
                <a:lnTo>
                  <a:pt x="17778" y="3231"/>
                </a:lnTo>
                <a:lnTo>
                  <a:pt x="5420" y="3231"/>
                </a:lnTo>
                <a:cubicBezTo>
                  <a:pt x="5268" y="3231"/>
                  <a:pt x="5160" y="3339"/>
                  <a:pt x="5160" y="3491"/>
                </a:cubicBezTo>
                <a:cubicBezTo>
                  <a:pt x="5160" y="3643"/>
                  <a:pt x="5268" y="3773"/>
                  <a:pt x="5420" y="3773"/>
                </a:cubicBezTo>
                <a:lnTo>
                  <a:pt x="17821" y="3773"/>
                </a:lnTo>
                <a:lnTo>
                  <a:pt x="17821" y="11469"/>
                </a:lnTo>
                <a:lnTo>
                  <a:pt x="15783" y="11469"/>
                </a:lnTo>
                <a:cubicBezTo>
                  <a:pt x="15653" y="11469"/>
                  <a:pt x="15523" y="11578"/>
                  <a:pt x="15523" y="11708"/>
                </a:cubicBezTo>
                <a:cubicBezTo>
                  <a:pt x="15502" y="11881"/>
                  <a:pt x="15632" y="12011"/>
                  <a:pt x="15783" y="12011"/>
                </a:cubicBezTo>
                <a:lnTo>
                  <a:pt x="17821" y="12011"/>
                </a:lnTo>
                <a:lnTo>
                  <a:pt x="17821" y="13420"/>
                </a:lnTo>
                <a:cubicBezTo>
                  <a:pt x="17821" y="13529"/>
                  <a:pt x="17735" y="13616"/>
                  <a:pt x="17626" y="13637"/>
                </a:cubicBezTo>
                <a:lnTo>
                  <a:pt x="737" y="13637"/>
                </a:lnTo>
                <a:cubicBezTo>
                  <a:pt x="629" y="13616"/>
                  <a:pt x="542" y="13529"/>
                  <a:pt x="542" y="13420"/>
                </a:cubicBezTo>
                <a:lnTo>
                  <a:pt x="542" y="12011"/>
                </a:lnTo>
                <a:lnTo>
                  <a:pt x="14526" y="12011"/>
                </a:lnTo>
                <a:cubicBezTo>
                  <a:pt x="14656" y="12011"/>
                  <a:pt x="14786" y="11924"/>
                  <a:pt x="14808" y="11773"/>
                </a:cubicBezTo>
                <a:cubicBezTo>
                  <a:pt x="14830" y="11621"/>
                  <a:pt x="14699" y="11469"/>
                  <a:pt x="14526" y="11469"/>
                </a:cubicBezTo>
                <a:lnTo>
                  <a:pt x="13485" y="11469"/>
                </a:lnTo>
                <a:cubicBezTo>
                  <a:pt x="13290" y="10906"/>
                  <a:pt x="12813" y="10472"/>
                  <a:pt x="12228" y="10342"/>
                </a:cubicBezTo>
                <a:lnTo>
                  <a:pt x="10190" y="9930"/>
                </a:lnTo>
                <a:cubicBezTo>
                  <a:pt x="10168" y="9756"/>
                  <a:pt x="10168" y="9583"/>
                  <a:pt x="10190" y="9431"/>
                </a:cubicBezTo>
                <a:cubicBezTo>
                  <a:pt x="10905" y="8824"/>
                  <a:pt x="11252" y="8304"/>
                  <a:pt x="11252" y="7805"/>
                </a:cubicBezTo>
                <a:cubicBezTo>
                  <a:pt x="11252" y="7740"/>
                  <a:pt x="11252" y="7697"/>
                  <a:pt x="11252" y="7632"/>
                </a:cubicBezTo>
                <a:cubicBezTo>
                  <a:pt x="11252" y="7523"/>
                  <a:pt x="11231" y="6981"/>
                  <a:pt x="11231" y="6331"/>
                </a:cubicBezTo>
                <a:cubicBezTo>
                  <a:pt x="11231" y="5225"/>
                  <a:pt x="10320" y="4336"/>
                  <a:pt x="9214" y="4336"/>
                </a:cubicBezTo>
                <a:cubicBezTo>
                  <a:pt x="8672" y="4336"/>
                  <a:pt x="8152" y="4575"/>
                  <a:pt x="7762" y="4965"/>
                </a:cubicBezTo>
                <a:cubicBezTo>
                  <a:pt x="7415" y="5355"/>
                  <a:pt x="7220" y="5854"/>
                  <a:pt x="7220" y="6374"/>
                </a:cubicBezTo>
                <a:cubicBezTo>
                  <a:pt x="7220" y="7025"/>
                  <a:pt x="7220" y="7545"/>
                  <a:pt x="7220" y="7653"/>
                </a:cubicBezTo>
                <a:cubicBezTo>
                  <a:pt x="7198" y="7697"/>
                  <a:pt x="7198" y="7762"/>
                  <a:pt x="7220" y="7805"/>
                </a:cubicBezTo>
                <a:cubicBezTo>
                  <a:pt x="7220" y="8304"/>
                  <a:pt x="7567" y="8824"/>
                  <a:pt x="8260" y="9410"/>
                </a:cubicBezTo>
                <a:cubicBezTo>
                  <a:pt x="8282" y="9583"/>
                  <a:pt x="8282" y="9756"/>
                  <a:pt x="8260" y="9908"/>
                </a:cubicBezTo>
                <a:lnTo>
                  <a:pt x="6179" y="10342"/>
                </a:lnTo>
                <a:cubicBezTo>
                  <a:pt x="5594" y="10472"/>
                  <a:pt x="5117" y="10906"/>
                  <a:pt x="4921" y="11469"/>
                </a:cubicBezTo>
                <a:lnTo>
                  <a:pt x="542" y="11469"/>
                </a:lnTo>
                <a:lnTo>
                  <a:pt x="542" y="3773"/>
                </a:lnTo>
                <a:lnTo>
                  <a:pt x="4163" y="3773"/>
                </a:lnTo>
                <a:cubicBezTo>
                  <a:pt x="4314" y="3773"/>
                  <a:pt x="4423" y="3664"/>
                  <a:pt x="4445" y="3534"/>
                </a:cubicBezTo>
                <a:cubicBezTo>
                  <a:pt x="4466" y="3382"/>
                  <a:pt x="4336" y="3231"/>
                  <a:pt x="4163" y="3231"/>
                </a:cubicBezTo>
                <a:lnTo>
                  <a:pt x="542" y="3231"/>
                </a:lnTo>
                <a:lnTo>
                  <a:pt x="542" y="1821"/>
                </a:lnTo>
                <a:cubicBezTo>
                  <a:pt x="542" y="1713"/>
                  <a:pt x="629" y="1626"/>
                  <a:pt x="737" y="1626"/>
                </a:cubicBezTo>
                <a:lnTo>
                  <a:pt x="5355" y="1626"/>
                </a:lnTo>
                <a:cubicBezTo>
                  <a:pt x="5485" y="2255"/>
                  <a:pt x="6027" y="2689"/>
                  <a:pt x="6678" y="2710"/>
                </a:cubicBezTo>
                <a:lnTo>
                  <a:pt x="11664" y="2710"/>
                </a:lnTo>
                <a:cubicBezTo>
                  <a:pt x="12293" y="2689"/>
                  <a:pt x="12835" y="2255"/>
                  <a:pt x="12965" y="1626"/>
                </a:cubicBezTo>
                <a:close/>
                <a:moveTo>
                  <a:pt x="10580" y="14158"/>
                </a:moveTo>
                <a:lnTo>
                  <a:pt x="10949" y="15263"/>
                </a:lnTo>
                <a:lnTo>
                  <a:pt x="9214" y="15263"/>
                </a:lnTo>
                <a:cubicBezTo>
                  <a:pt x="9084" y="15263"/>
                  <a:pt x="8954" y="15372"/>
                  <a:pt x="8954" y="15502"/>
                </a:cubicBezTo>
                <a:cubicBezTo>
                  <a:pt x="8932" y="15675"/>
                  <a:pt x="9062" y="15805"/>
                  <a:pt x="9214" y="15805"/>
                </a:cubicBezTo>
                <a:lnTo>
                  <a:pt x="12271" y="15805"/>
                </a:lnTo>
                <a:cubicBezTo>
                  <a:pt x="12488" y="15805"/>
                  <a:pt x="12661" y="15979"/>
                  <a:pt x="12661" y="16217"/>
                </a:cubicBezTo>
                <a:cubicBezTo>
                  <a:pt x="12661" y="16282"/>
                  <a:pt x="12596" y="16347"/>
                  <a:pt x="12531" y="16347"/>
                </a:cubicBezTo>
                <a:lnTo>
                  <a:pt x="5832" y="16347"/>
                </a:lnTo>
                <a:cubicBezTo>
                  <a:pt x="5745" y="16347"/>
                  <a:pt x="5680" y="16282"/>
                  <a:pt x="5680" y="16217"/>
                </a:cubicBezTo>
                <a:cubicBezTo>
                  <a:pt x="5680" y="15979"/>
                  <a:pt x="5854" y="15805"/>
                  <a:pt x="6071" y="15805"/>
                </a:cubicBezTo>
                <a:lnTo>
                  <a:pt x="7957" y="15805"/>
                </a:lnTo>
                <a:cubicBezTo>
                  <a:pt x="8087" y="15805"/>
                  <a:pt x="8217" y="15697"/>
                  <a:pt x="8239" y="15567"/>
                </a:cubicBezTo>
                <a:cubicBezTo>
                  <a:pt x="8239" y="15415"/>
                  <a:pt x="8130" y="15263"/>
                  <a:pt x="7957" y="15263"/>
                </a:cubicBezTo>
                <a:lnTo>
                  <a:pt x="7393" y="15263"/>
                </a:lnTo>
                <a:lnTo>
                  <a:pt x="7762" y="14158"/>
                </a:lnTo>
                <a:close/>
                <a:moveTo>
                  <a:pt x="6678" y="0"/>
                </a:moveTo>
                <a:cubicBezTo>
                  <a:pt x="6027" y="0"/>
                  <a:pt x="5485" y="455"/>
                  <a:pt x="5355" y="1084"/>
                </a:cubicBezTo>
                <a:lnTo>
                  <a:pt x="737" y="1084"/>
                </a:lnTo>
                <a:cubicBezTo>
                  <a:pt x="325" y="1084"/>
                  <a:pt x="0" y="1409"/>
                  <a:pt x="0" y="1821"/>
                </a:cubicBezTo>
                <a:lnTo>
                  <a:pt x="0" y="13420"/>
                </a:lnTo>
                <a:cubicBezTo>
                  <a:pt x="0" y="13832"/>
                  <a:pt x="325" y="14158"/>
                  <a:pt x="737" y="14158"/>
                </a:cubicBezTo>
                <a:lnTo>
                  <a:pt x="7176" y="14158"/>
                </a:lnTo>
                <a:lnTo>
                  <a:pt x="6808" y="15263"/>
                </a:lnTo>
                <a:lnTo>
                  <a:pt x="6071" y="15263"/>
                </a:lnTo>
                <a:cubicBezTo>
                  <a:pt x="5550" y="15285"/>
                  <a:pt x="5138" y="15719"/>
                  <a:pt x="5160" y="16239"/>
                </a:cubicBezTo>
                <a:cubicBezTo>
                  <a:pt x="5160" y="16586"/>
                  <a:pt x="5464" y="16889"/>
                  <a:pt x="5832" y="16889"/>
                </a:cubicBezTo>
                <a:lnTo>
                  <a:pt x="12531" y="16889"/>
                </a:lnTo>
                <a:cubicBezTo>
                  <a:pt x="12900" y="16889"/>
                  <a:pt x="13182" y="16586"/>
                  <a:pt x="13203" y="16239"/>
                </a:cubicBezTo>
                <a:cubicBezTo>
                  <a:pt x="13225" y="15697"/>
                  <a:pt x="12792" y="15263"/>
                  <a:pt x="12271" y="15263"/>
                </a:cubicBezTo>
                <a:lnTo>
                  <a:pt x="11534" y="15263"/>
                </a:lnTo>
                <a:lnTo>
                  <a:pt x="11165" y="14158"/>
                </a:lnTo>
                <a:lnTo>
                  <a:pt x="17626" y="14158"/>
                </a:lnTo>
                <a:cubicBezTo>
                  <a:pt x="18017" y="14158"/>
                  <a:pt x="18363" y="13832"/>
                  <a:pt x="18363" y="13420"/>
                </a:cubicBezTo>
                <a:lnTo>
                  <a:pt x="18363" y="1821"/>
                </a:lnTo>
                <a:cubicBezTo>
                  <a:pt x="18363" y="1409"/>
                  <a:pt x="18017" y="1084"/>
                  <a:pt x="17626" y="1084"/>
                </a:cubicBezTo>
                <a:lnTo>
                  <a:pt x="13008" y="1084"/>
                </a:lnTo>
                <a:cubicBezTo>
                  <a:pt x="12878" y="455"/>
                  <a:pt x="12336" y="0"/>
                  <a:pt x="1168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1252;p65"/>
          <p:cNvGrpSpPr/>
          <p:nvPr/>
        </p:nvGrpSpPr>
        <p:grpSpPr>
          <a:xfrm>
            <a:off x="2736630" y="3696511"/>
            <a:ext cx="1009998" cy="721231"/>
            <a:chOff x="3930900" y="2194000"/>
            <a:chExt cx="457475" cy="458300"/>
          </a:xfrm>
        </p:grpSpPr>
        <p:sp>
          <p:nvSpPr>
            <p:cNvPr id="10" name="Google Shape;1253;p65"/>
            <p:cNvSpPr/>
            <p:nvPr/>
          </p:nvSpPr>
          <p:spPr>
            <a:xfrm>
              <a:off x="3930900" y="2194000"/>
              <a:ext cx="457475" cy="458300"/>
            </a:xfrm>
            <a:custGeom>
              <a:avLst/>
              <a:gdLst/>
              <a:ahLst/>
              <a:cxnLst/>
              <a:rect l="l" t="t" r="r" b="b"/>
              <a:pathLst>
                <a:path w="18299" h="18332" extrusionOk="0">
                  <a:moveTo>
                    <a:pt x="3057" y="8662"/>
                  </a:moveTo>
                  <a:cubicBezTo>
                    <a:pt x="3123" y="8662"/>
                    <a:pt x="3188" y="8727"/>
                    <a:pt x="3188" y="8792"/>
                  </a:cubicBezTo>
                  <a:lnTo>
                    <a:pt x="3188" y="14798"/>
                  </a:lnTo>
                  <a:cubicBezTo>
                    <a:pt x="3188" y="14885"/>
                    <a:pt x="3123" y="14950"/>
                    <a:pt x="3057" y="14950"/>
                  </a:cubicBezTo>
                  <a:cubicBezTo>
                    <a:pt x="2819" y="14950"/>
                    <a:pt x="2646" y="14776"/>
                    <a:pt x="2646" y="14538"/>
                  </a:cubicBezTo>
                  <a:lnTo>
                    <a:pt x="2646" y="11372"/>
                  </a:lnTo>
                  <a:cubicBezTo>
                    <a:pt x="2646" y="11242"/>
                    <a:pt x="2559" y="11112"/>
                    <a:pt x="2407" y="11112"/>
                  </a:cubicBezTo>
                  <a:cubicBezTo>
                    <a:pt x="2396" y="11111"/>
                    <a:pt x="2385" y="11110"/>
                    <a:pt x="2374" y="11110"/>
                  </a:cubicBezTo>
                  <a:cubicBezTo>
                    <a:pt x="2234" y="11110"/>
                    <a:pt x="2104" y="11232"/>
                    <a:pt x="2104" y="11372"/>
                  </a:cubicBezTo>
                  <a:lnTo>
                    <a:pt x="2104" y="14213"/>
                  </a:lnTo>
                  <a:lnTo>
                    <a:pt x="738" y="13736"/>
                  </a:lnTo>
                  <a:cubicBezTo>
                    <a:pt x="586" y="13692"/>
                    <a:pt x="499" y="13562"/>
                    <a:pt x="499" y="13410"/>
                  </a:cubicBezTo>
                  <a:lnTo>
                    <a:pt x="499" y="10223"/>
                  </a:lnTo>
                  <a:cubicBezTo>
                    <a:pt x="499" y="10072"/>
                    <a:pt x="586" y="9942"/>
                    <a:pt x="738" y="9876"/>
                  </a:cubicBezTo>
                  <a:lnTo>
                    <a:pt x="2104" y="9421"/>
                  </a:lnTo>
                  <a:lnTo>
                    <a:pt x="2104" y="10115"/>
                  </a:lnTo>
                  <a:cubicBezTo>
                    <a:pt x="2104" y="10245"/>
                    <a:pt x="2212" y="10353"/>
                    <a:pt x="2342" y="10375"/>
                  </a:cubicBezTo>
                  <a:cubicBezTo>
                    <a:pt x="2355" y="10377"/>
                    <a:pt x="2367" y="10378"/>
                    <a:pt x="2380" y="10378"/>
                  </a:cubicBezTo>
                  <a:cubicBezTo>
                    <a:pt x="2534" y="10378"/>
                    <a:pt x="2646" y="10256"/>
                    <a:pt x="2646" y="10115"/>
                  </a:cubicBezTo>
                  <a:lnTo>
                    <a:pt x="2646" y="9053"/>
                  </a:lnTo>
                  <a:cubicBezTo>
                    <a:pt x="2646" y="8836"/>
                    <a:pt x="2819" y="8662"/>
                    <a:pt x="3057" y="8662"/>
                  </a:cubicBezTo>
                  <a:close/>
                  <a:moveTo>
                    <a:pt x="15264" y="8662"/>
                  </a:moveTo>
                  <a:cubicBezTo>
                    <a:pt x="15480" y="8662"/>
                    <a:pt x="15654" y="8836"/>
                    <a:pt x="15654" y="9074"/>
                  </a:cubicBezTo>
                  <a:lnTo>
                    <a:pt x="15654" y="10028"/>
                  </a:lnTo>
                  <a:cubicBezTo>
                    <a:pt x="15654" y="10180"/>
                    <a:pt x="15762" y="10288"/>
                    <a:pt x="15892" y="10310"/>
                  </a:cubicBezTo>
                  <a:cubicBezTo>
                    <a:pt x="15904" y="10312"/>
                    <a:pt x="15915" y="10312"/>
                    <a:pt x="15926" y="10312"/>
                  </a:cubicBezTo>
                  <a:cubicBezTo>
                    <a:pt x="16066" y="10312"/>
                    <a:pt x="16196" y="10189"/>
                    <a:pt x="16196" y="10028"/>
                  </a:cubicBezTo>
                  <a:lnTo>
                    <a:pt x="16196" y="9421"/>
                  </a:lnTo>
                  <a:lnTo>
                    <a:pt x="17540" y="9876"/>
                  </a:lnTo>
                  <a:cubicBezTo>
                    <a:pt x="17692" y="9920"/>
                    <a:pt x="17800" y="10072"/>
                    <a:pt x="17800" y="10223"/>
                  </a:cubicBezTo>
                  <a:lnTo>
                    <a:pt x="17800" y="13389"/>
                  </a:lnTo>
                  <a:cubicBezTo>
                    <a:pt x="17800" y="13540"/>
                    <a:pt x="17714" y="13671"/>
                    <a:pt x="17562" y="13736"/>
                  </a:cubicBezTo>
                  <a:lnTo>
                    <a:pt x="16196" y="14191"/>
                  </a:lnTo>
                  <a:lnTo>
                    <a:pt x="16196" y="11307"/>
                  </a:lnTo>
                  <a:cubicBezTo>
                    <a:pt x="16196" y="11177"/>
                    <a:pt x="16088" y="11047"/>
                    <a:pt x="15957" y="11047"/>
                  </a:cubicBezTo>
                  <a:cubicBezTo>
                    <a:pt x="15946" y="11046"/>
                    <a:pt x="15935" y="11045"/>
                    <a:pt x="15924" y="11045"/>
                  </a:cubicBezTo>
                  <a:cubicBezTo>
                    <a:pt x="15784" y="11045"/>
                    <a:pt x="15654" y="11167"/>
                    <a:pt x="15654" y="11307"/>
                  </a:cubicBezTo>
                  <a:lnTo>
                    <a:pt x="15654" y="14559"/>
                  </a:lnTo>
                  <a:cubicBezTo>
                    <a:pt x="15654" y="14776"/>
                    <a:pt x="15480" y="14971"/>
                    <a:pt x="15264" y="14971"/>
                  </a:cubicBezTo>
                  <a:cubicBezTo>
                    <a:pt x="15177" y="14950"/>
                    <a:pt x="15112" y="14885"/>
                    <a:pt x="15112" y="14820"/>
                  </a:cubicBezTo>
                  <a:lnTo>
                    <a:pt x="15112" y="8814"/>
                  </a:lnTo>
                  <a:cubicBezTo>
                    <a:pt x="15112" y="8727"/>
                    <a:pt x="15177" y="8662"/>
                    <a:pt x="15264" y="8662"/>
                  </a:cubicBezTo>
                  <a:close/>
                  <a:moveTo>
                    <a:pt x="10711" y="17248"/>
                  </a:moveTo>
                  <a:cubicBezTo>
                    <a:pt x="10776" y="17248"/>
                    <a:pt x="10841" y="17291"/>
                    <a:pt x="10841" y="17378"/>
                  </a:cubicBezTo>
                  <a:cubicBezTo>
                    <a:pt x="10841" y="17595"/>
                    <a:pt x="10667" y="17768"/>
                    <a:pt x="10451" y="17790"/>
                  </a:cubicBezTo>
                  <a:lnTo>
                    <a:pt x="7827" y="17790"/>
                  </a:lnTo>
                  <a:cubicBezTo>
                    <a:pt x="7610" y="17768"/>
                    <a:pt x="7437" y="17595"/>
                    <a:pt x="7437" y="17378"/>
                  </a:cubicBezTo>
                  <a:cubicBezTo>
                    <a:pt x="7437" y="17291"/>
                    <a:pt x="7502" y="17248"/>
                    <a:pt x="7567" y="17248"/>
                  </a:cubicBezTo>
                  <a:close/>
                  <a:moveTo>
                    <a:pt x="9158" y="1"/>
                  </a:moveTo>
                  <a:cubicBezTo>
                    <a:pt x="5930" y="1"/>
                    <a:pt x="2700" y="1725"/>
                    <a:pt x="1128" y="5172"/>
                  </a:cubicBezTo>
                  <a:cubicBezTo>
                    <a:pt x="933" y="5584"/>
                    <a:pt x="1063" y="6082"/>
                    <a:pt x="1431" y="6364"/>
                  </a:cubicBezTo>
                  <a:cubicBezTo>
                    <a:pt x="1301" y="6928"/>
                    <a:pt x="1258" y="7492"/>
                    <a:pt x="1258" y="8077"/>
                  </a:cubicBezTo>
                  <a:lnTo>
                    <a:pt x="1258" y="9183"/>
                  </a:lnTo>
                  <a:lnTo>
                    <a:pt x="608" y="9400"/>
                  </a:lnTo>
                  <a:cubicBezTo>
                    <a:pt x="239" y="9530"/>
                    <a:pt x="1" y="9876"/>
                    <a:pt x="1" y="10245"/>
                  </a:cubicBezTo>
                  <a:lnTo>
                    <a:pt x="1" y="13410"/>
                  </a:lnTo>
                  <a:cubicBezTo>
                    <a:pt x="1" y="13779"/>
                    <a:pt x="239" y="14126"/>
                    <a:pt x="608" y="14256"/>
                  </a:cubicBezTo>
                  <a:lnTo>
                    <a:pt x="2147" y="14755"/>
                  </a:lnTo>
                  <a:cubicBezTo>
                    <a:pt x="2234" y="15188"/>
                    <a:pt x="2624" y="15492"/>
                    <a:pt x="3057" y="15492"/>
                  </a:cubicBezTo>
                  <a:cubicBezTo>
                    <a:pt x="3426" y="15492"/>
                    <a:pt x="3730" y="15188"/>
                    <a:pt x="3730" y="14798"/>
                  </a:cubicBezTo>
                  <a:lnTo>
                    <a:pt x="3730" y="8836"/>
                  </a:lnTo>
                  <a:cubicBezTo>
                    <a:pt x="3730" y="8467"/>
                    <a:pt x="3426" y="8164"/>
                    <a:pt x="3057" y="8164"/>
                  </a:cubicBezTo>
                  <a:cubicBezTo>
                    <a:pt x="2602" y="8164"/>
                    <a:pt x="2234" y="8467"/>
                    <a:pt x="2147" y="8879"/>
                  </a:cubicBezTo>
                  <a:lnTo>
                    <a:pt x="1778" y="9009"/>
                  </a:lnTo>
                  <a:lnTo>
                    <a:pt x="1778" y="8077"/>
                  </a:lnTo>
                  <a:cubicBezTo>
                    <a:pt x="1778" y="7557"/>
                    <a:pt x="1843" y="7058"/>
                    <a:pt x="1952" y="6559"/>
                  </a:cubicBezTo>
                  <a:lnTo>
                    <a:pt x="2017" y="6559"/>
                  </a:lnTo>
                  <a:cubicBezTo>
                    <a:pt x="2147" y="6559"/>
                    <a:pt x="2255" y="6538"/>
                    <a:pt x="2364" y="6494"/>
                  </a:cubicBezTo>
                  <a:cubicBezTo>
                    <a:pt x="2602" y="6408"/>
                    <a:pt x="2797" y="6212"/>
                    <a:pt x="2906" y="5974"/>
                  </a:cubicBezTo>
                  <a:cubicBezTo>
                    <a:pt x="3448" y="4803"/>
                    <a:pt x="4315" y="3806"/>
                    <a:pt x="5399" y="3090"/>
                  </a:cubicBezTo>
                  <a:cubicBezTo>
                    <a:pt x="5529" y="3004"/>
                    <a:pt x="5551" y="2830"/>
                    <a:pt x="5464" y="2722"/>
                  </a:cubicBezTo>
                  <a:cubicBezTo>
                    <a:pt x="5422" y="2638"/>
                    <a:pt x="5335" y="2590"/>
                    <a:pt x="5243" y="2590"/>
                  </a:cubicBezTo>
                  <a:cubicBezTo>
                    <a:pt x="5193" y="2590"/>
                    <a:pt x="5142" y="2604"/>
                    <a:pt x="5095" y="2635"/>
                  </a:cubicBezTo>
                  <a:cubicBezTo>
                    <a:pt x="3925" y="3394"/>
                    <a:pt x="2992" y="4478"/>
                    <a:pt x="2429" y="5757"/>
                  </a:cubicBezTo>
                  <a:cubicBezTo>
                    <a:pt x="2364" y="5866"/>
                    <a:pt x="2277" y="5952"/>
                    <a:pt x="2169" y="5996"/>
                  </a:cubicBezTo>
                  <a:cubicBezTo>
                    <a:pt x="2114" y="6017"/>
                    <a:pt x="2055" y="6028"/>
                    <a:pt x="1995" y="6028"/>
                  </a:cubicBezTo>
                  <a:cubicBezTo>
                    <a:pt x="1936" y="6028"/>
                    <a:pt x="1876" y="6017"/>
                    <a:pt x="1822" y="5996"/>
                  </a:cubicBezTo>
                  <a:cubicBezTo>
                    <a:pt x="1605" y="5887"/>
                    <a:pt x="1496" y="5627"/>
                    <a:pt x="1605" y="5389"/>
                  </a:cubicBezTo>
                  <a:cubicBezTo>
                    <a:pt x="3079" y="2158"/>
                    <a:pt x="6114" y="543"/>
                    <a:pt x="9147" y="543"/>
                  </a:cubicBezTo>
                  <a:cubicBezTo>
                    <a:pt x="12180" y="543"/>
                    <a:pt x="15209" y="2158"/>
                    <a:pt x="16673" y="5389"/>
                  </a:cubicBezTo>
                  <a:cubicBezTo>
                    <a:pt x="16781" y="5627"/>
                    <a:pt x="16673" y="5887"/>
                    <a:pt x="16456" y="5996"/>
                  </a:cubicBezTo>
                  <a:cubicBezTo>
                    <a:pt x="16391" y="6017"/>
                    <a:pt x="16326" y="6039"/>
                    <a:pt x="16283" y="6039"/>
                  </a:cubicBezTo>
                  <a:cubicBezTo>
                    <a:pt x="16088" y="6039"/>
                    <a:pt x="15936" y="5931"/>
                    <a:pt x="15871" y="5757"/>
                  </a:cubicBezTo>
                  <a:cubicBezTo>
                    <a:pt x="14629" y="3048"/>
                    <a:pt x="11936" y="1431"/>
                    <a:pt x="9121" y="1431"/>
                  </a:cubicBezTo>
                  <a:cubicBezTo>
                    <a:pt x="8152" y="1431"/>
                    <a:pt x="7167" y="1623"/>
                    <a:pt x="6223" y="2028"/>
                  </a:cubicBezTo>
                  <a:cubicBezTo>
                    <a:pt x="5975" y="2123"/>
                    <a:pt x="6146" y="2553"/>
                    <a:pt x="6368" y="2553"/>
                  </a:cubicBezTo>
                  <a:cubicBezTo>
                    <a:pt x="6398" y="2553"/>
                    <a:pt x="6430" y="2545"/>
                    <a:pt x="6461" y="2527"/>
                  </a:cubicBezTo>
                  <a:cubicBezTo>
                    <a:pt x="7331" y="2150"/>
                    <a:pt x="8256" y="1963"/>
                    <a:pt x="9178" y="1963"/>
                  </a:cubicBezTo>
                  <a:cubicBezTo>
                    <a:pt x="10487" y="1963"/>
                    <a:pt x="11790" y="2340"/>
                    <a:pt x="12922" y="3090"/>
                  </a:cubicBezTo>
                  <a:cubicBezTo>
                    <a:pt x="14006" y="3784"/>
                    <a:pt x="14852" y="4782"/>
                    <a:pt x="15394" y="5974"/>
                  </a:cubicBezTo>
                  <a:cubicBezTo>
                    <a:pt x="15545" y="6299"/>
                    <a:pt x="15871" y="6516"/>
                    <a:pt x="16218" y="6538"/>
                  </a:cubicBezTo>
                  <a:lnTo>
                    <a:pt x="16369" y="6538"/>
                  </a:lnTo>
                  <a:cubicBezTo>
                    <a:pt x="16478" y="7036"/>
                    <a:pt x="16521" y="7557"/>
                    <a:pt x="16521" y="8055"/>
                  </a:cubicBezTo>
                  <a:lnTo>
                    <a:pt x="16521" y="8988"/>
                  </a:lnTo>
                  <a:lnTo>
                    <a:pt x="16174" y="8879"/>
                  </a:lnTo>
                  <a:cubicBezTo>
                    <a:pt x="16088" y="8446"/>
                    <a:pt x="15697" y="8142"/>
                    <a:pt x="15264" y="8142"/>
                  </a:cubicBezTo>
                  <a:cubicBezTo>
                    <a:pt x="14895" y="8142"/>
                    <a:pt x="14592" y="8446"/>
                    <a:pt x="14592" y="8836"/>
                  </a:cubicBezTo>
                  <a:lnTo>
                    <a:pt x="14592" y="14798"/>
                  </a:lnTo>
                  <a:cubicBezTo>
                    <a:pt x="14592" y="15167"/>
                    <a:pt x="14895" y="15470"/>
                    <a:pt x="15264" y="15470"/>
                  </a:cubicBezTo>
                  <a:cubicBezTo>
                    <a:pt x="15697" y="15470"/>
                    <a:pt x="16088" y="15167"/>
                    <a:pt x="16174" y="14755"/>
                  </a:cubicBezTo>
                  <a:lnTo>
                    <a:pt x="16521" y="14625"/>
                  </a:lnTo>
                  <a:lnTo>
                    <a:pt x="16521" y="15470"/>
                  </a:lnTo>
                  <a:cubicBezTo>
                    <a:pt x="16521" y="16446"/>
                    <a:pt x="15719" y="17248"/>
                    <a:pt x="14743" y="17248"/>
                  </a:cubicBezTo>
                  <a:lnTo>
                    <a:pt x="11405" y="17248"/>
                  </a:lnTo>
                  <a:cubicBezTo>
                    <a:pt x="11339" y="16944"/>
                    <a:pt x="11058" y="16706"/>
                    <a:pt x="10732" y="16706"/>
                  </a:cubicBezTo>
                  <a:lnTo>
                    <a:pt x="7589" y="16706"/>
                  </a:lnTo>
                  <a:cubicBezTo>
                    <a:pt x="7220" y="16706"/>
                    <a:pt x="6917" y="16988"/>
                    <a:pt x="6895" y="17356"/>
                  </a:cubicBezTo>
                  <a:cubicBezTo>
                    <a:pt x="6895" y="17898"/>
                    <a:pt x="7307" y="18332"/>
                    <a:pt x="7827" y="18332"/>
                  </a:cubicBezTo>
                  <a:lnTo>
                    <a:pt x="10537" y="18332"/>
                  </a:lnTo>
                  <a:cubicBezTo>
                    <a:pt x="10884" y="18310"/>
                    <a:pt x="11209" y="18115"/>
                    <a:pt x="11361" y="17790"/>
                  </a:cubicBezTo>
                  <a:lnTo>
                    <a:pt x="14722" y="17790"/>
                  </a:lnTo>
                  <a:cubicBezTo>
                    <a:pt x="16022" y="17768"/>
                    <a:pt x="17063" y="16728"/>
                    <a:pt x="17063" y="15448"/>
                  </a:cubicBezTo>
                  <a:lnTo>
                    <a:pt x="17063" y="14451"/>
                  </a:lnTo>
                  <a:lnTo>
                    <a:pt x="17714" y="14213"/>
                  </a:lnTo>
                  <a:cubicBezTo>
                    <a:pt x="18060" y="14104"/>
                    <a:pt x="18299" y="13757"/>
                    <a:pt x="18299" y="13367"/>
                  </a:cubicBezTo>
                  <a:lnTo>
                    <a:pt x="18299" y="10223"/>
                  </a:lnTo>
                  <a:cubicBezTo>
                    <a:pt x="18299" y="9833"/>
                    <a:pt x="18060" y="9486"/>
                    <a:pt x="17714" y="9378"/>
                  </a:cubicBezTo>
                  <a:lnTo>
                    <a:pt x="17063" y="9161"/>
                  </a:lnTo>
                  <a:lnTo>
                    <a:pt x="17063" y="8077"/>
                  </a:lnTo>
                  <a:cubicBezTo>
                    <a:pt x="17063" y="7492"/>
                    <a:pt x="16998" y="6928"/>
                    <a:pt x="16868" y="6364"/>
                  </a:cubicBezTo>
                  <a:cubicBezTo>
                    <a:pt x="17237" y="6082"/>
                    <a:pt x="17367" y="5584"/>
                    <a:pt x="17172" y="5172"/>
                  </a:cubicBezTo>
                  <a:cubicBezTo>
                    <a:pt x="15611" y="1725"/>
                    <a:pt x="12386" y="1"/>
                    <a:pt x="9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54;p65"/>
            <p:cNvSpPr/>
            <p:nvPr/>
          </p:nvSpPr>
          <p:spPr>
            <a:xfrm>
              <a:off x="4055575" y="2371525"/>
              <a:ext cx="208150" cy="213575"/>
            </a:xfrm>
            <a:custGeom>
              <a:avLst/>
              <a:gdLst/>
              <a:ahLst/>
              <a:cxnLst/>
              <a:rect l="l" t="t" r="r" b="b"/>
              <a:pathLst>
                <a:path w="8326" h="8543" extrusionOk="0">
                  <a:moveTo>
                    <a:pt x="3209" y="694"/>
                  </a:moveTo>
                  <a:lnTo>
                    <a:pt x="3209" y="694"/>
                  </a:lnTo>
                  <a:cubicBezTo>
                    <a:pt x="3079" y="911"/>
                    <a:pt x="2970" y="1128"/>
                    <a:pt x="2905" y="1366"/>
                  </a:cubicBezTo>
                  <a:cubicBezTo>
                    <a:pt x="2819" y="1605"/>
                    <a:pt x="2753" y="1843"/>
                    <a:pt x="2688" y="2082"/>
                  </a:cubicBezTo>
                  <a:lnTo>
                    <a:pt x="1171" y="2082"/>
                  </a:lnTo>
                  <a:cubicBezTo>
                    <a:pt x="1669" y="1410"/>
                    <a:pt x="2385" y="911"/>
                    <a:pt x="3209" y="694"/>
                  </a:cubicBezTo>
                  <a:close/>
                  <a:moveTo>
                    <a:pt x="4163" y="564"/>
                  </a:moveTo>
                  <a:cubicBezTo>
                    <a:pt x="4466" y="564"/>
                    <a:pt x="4857" y="1106"/>
                    <a:pt x="5095" y="2082"/>
                  </a:cubicBezTo>
                  <a:lnTo>
                    <a:pt x="3230" y="2082"/>
                  </a:lnTo>
                  <a:cubicBezTo>
                    <a:pt x="3469" y="1106"/>
                    <a:pt x="3859" y="564"/>
                    <a:pt x="4163" y="564"/>
                  </a:cubicBezTo>
                  <a:close/>
                  <a:moveTo>
                    <a:pt x="5117" y="694"/>
                  </a:moveTo>
                  <a:lnTo>
                    <a:pt x="5117" y="694"/>
                  </a:lnTo>
                  <a:cubicBezTo>
                    <a:pt x="5941" y="911"/>
                    <a:pt x="6656" y="1410"/>
                    <a:pt x="7176" y="2082"/>
                  </a:cubicBezTo>
                  <a:lnTo>
                    <a:pt x="5659" y="2082"/>
                  </a:lnTo>
                  <a:cubicBezTo>
                    <a:pt x="5594" y="1843"/>
                    <a:pt x="5529" y="1605"/>
                    <a:pt x="5442" y="1366"/>
                  </a:cubicBezTo>
                  <a:cubicBezTo>
                    <a:pt x="5355" y="1128"/>
                    <a:pt x="5247" y="911"/>
                    <a:pt x="5117" y="694"/>
                  </a:cubicBezTo>
                  <a:close/>
                  <a:moveTo>
                    <a:pt x="2580" y="2624"/>
                  </a:moveTo>
                  <a:cubicBezTo>
                    <a:pt x="2493" y="3079"/>
                    <a:pt x="2472" y="3556"/>
                    <a:pt x="2450" y="4011"/>
                  </a:cubicBezTo>
                  <a:lnTo>
                    <a:pt x="455" y="4011"/>
                  </a:lnTo>
                  <a:cubicBezTo>
                    <a:pt x="477" y="3534"/>
                    <a:pt x="629" y="3057"/>
                    <a:pt x="846" y="2624"/>
                  </a:cubicBezTo>
                  <a:close/>
                  <a:moveTo>
                    <a:pt x="5203" y="2624"/>
                  </a:moveTo>
                  <a:cubicBezTo>
                    <a:pt x="5290" y="3079"/>
                    <a:pt x="5333" y="3556"/>
                    <a:pt x="5333" y="4011"/>
                  </a:cubicBezTo>
                  <a:lnTo>
                    <a:pt x="2992" y="4011"/>
                  </a:lnTo>
                  <a:cubicBezTo>
                    <a:pt x="2992" y="3556"/>
                    <a:pt x="3035" y="3079"/>
                    <a:pt x="3122" y="2624"/>
                  </a:cubicBezTo>
                  <a:close/>
                  <a:moveTo>
                    <a:pt x="7480" y="2624"/>
                  </a:moveTo>
                  <a:cubicBezTo>
                    <a:pt x="7697" y="3057"/>
                    <a:pt x="7848" y="3534"/>
                    <a:pt x="7870" y="4011"/>
                  </a:cubicBezTo>
                  <a:lnTo>
                    <a:pt x="5875" y="4011"/>
                  </a:lnTo>
                  <a:cubicBezTo>
                    <a:pt x="5854" y="3556"/>
                    <a:pt x="5832" y="3079"/>
                    <a:pt x="5745" y="2624"/>
                  </a:cubicBezTo>
                  <a:close/>
                  <a:moveTo>
                    <a:pt x="2450" y="4553"/>
                  </a:moveTo>
                  <a:cubicBezTo>
                    <a:pt x="2450" y="5030"/>
                    <a:pt x="2493" y="5486"/>
                    <a:pt x="2580" y="5963"/>
                  </a:cubicBezTo>
                  <a:lnTo>
                    <a:pt x="846" y="5963"/>
                  </a:lnTo>
                  <a:cubicBezTo>
                    <a:pt x="629" y="5507"/>
                    <a:pt x="499" y="5052"/>
                    <a:pt x="455" y="4553"/>
                  </a:cubicBezTo>
                  <a:close/>
                  <a:moveTo>
                    <a:pt x="5333" y="4553"/>
                  </a:moveTo>
                  <a:cubicBezTo>
                    <a:pt x="5333" y="5030"/>
                    <a:pt x="5290" y="5486"/>
                    <a:pt x="5203" y="5963"/>
                  </a:cubicBezTo>
                  <a:lnTo>
                    <a:pt x="3122" y="5963"/>
                  </a:lnTo>
                  <a:cubicBezTo>
                    <a:pt x="3057" y="5486"/>
                    <a:pt x="3014" y="5030"/>
                    <a:pt x="2992" y="4553"/>
                  </a:cubicBezTo>
                  <a:close/>
                  <a:moveTo>
                    <a:pt x="7870" y="4553"/>
                  </a:moveTo>
                  <a:cubicBezTo>
                    <a:pt x="7848" y="5052"/>
                    <a:pt x="7697" y="5507"/>
                    <a:pt x="7480" y="5963"/>
                  </a:cubicBezTo>
                  <a:lnTo>
                    <a:pt x="5767" y="5963"/>
                  </a:lnTo>
                  <a:cubicBezTo>
                    <a:pt x="5832" y="5486"/>
                    <a:pt x="5875" y="5030"/>
                    <a:pt x="5875" y="4553"/>
                  </a:cubicBezTo>
                  <a:close/>
                  <a:moveTo>
                    <a:pt x="2688" y="6483"/>
                  </a:moveTo>
                  <a:cubicBezTo>
                    <a:pt x="2753" y="6721"/>
                    <a:pt x="2819" y="6960"/>
                    <a:pt x="2905" y="7198"/>
                  </a:cubicBezTo>
                  <a:cubicBezTo>
                    <a:pt x="2970" y="7437"/>
                    <a:pt x="3079" y="7654"/>
                    <a:pt x="3209" y="7892"/>
                  </a:cubicBezTo>
                  <a:cubicBezTo>
                    <a:pt x="2385" y="7654"/>
                    <a:pt x="1669" y="7177"/>
                    <a:pt x="1171" y="6483"/>
                  </a:cubicBezTo>
                  <a:close/>
                  <a:moveTo>
                    <a:pt x="7176" y="6505"/>
                  </a:moveTo>
                  <a:cubicBezTo>
                    <a:pt x="6656" y="7177"/>
                    <a:pt x="5941" y="7675"/>
                    <a:pt x="5117" y="7892"/>
                  </a:cubicBezTo>
                  <a:cubicBezTo>
                    <a:pt x="5247" y="7675"/>
                    <a:pt x="5355" y="7437"/>
                    <a:pt x="5442" y="7198"/>
                  </a:cubicBezTo>
                  <a:cubicBezTo>
                    <a:pt x="5529" y="6960"/>
                    <a:pt x="5594" y="6743"/>
                    <a:pt x="5637" y="6505"/>
                  </a:cubicBezTo>
                  <a:close/>
                  <a:moveTo>
                    <a:pt x="5095" y="6483"/>
                  </a:moveTo>
                  <a:cubicBezTo>
                    <a:pt x="4857" y="7458"/>
                    <a:pt x="4466" y="8001"/>
                    <a:pt x="4163" y="8001"/>
                  </a:cubicBezTo>
                  <a:cubicBezTo>
                    <a:pt x="3859" y="8001"/>
                    <a:pt x="3469" y="7458"/>
                    <a:pt x="3230" y="6483"/>
                  </a:cubicBezTo>
                  <a:close/>
                  <a:moveTo>
                    <a:pt x="4163" y="0"/>
                  </a:moveTo>
                  <a:cubicBezTo>
                    <a:pt x="1843" y="65"/>
                    <a:pt x="0" y="1952"/>
                    <a:pt x="0" y="4271"/>
                  </a:cubicBezTo>
                  <a:cubicBezTo>
                    <a:pt x="0" y="6591"/>
                    <a:pt x="1843" y="8477"/>
                    <a:pt x="4163" y="8543"/>
                  </a:cubicBezTo>
                  <a:cubicBezTo>
                    <a:pt x="6483" y="8477"/>
                    <a:pt x="8325" y="6591"/>
                    <a:pt x="8325" y="4271"/>
                  </a:cubicBezTo>
                  <a:cubicBezTo>
                    <a:pt x="8325" y="1952"/>
                    <a:pt x="6483" y="65"/>
                    <a:pt x="4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357;p65"/>
          <p:cNvGrpSpPr/>
          <p:nvPr/>
        </p:nvGrpSpPr>
        <p:grpSpPr>
          <a:xfrm>
            <a:off x="1348348" y="4940876"/>
            <a:ext cx="972696" cy="883392"/>
            <a:chOff x="3188350" y="1382700"/>
            <a:chExt cx="459100" cy="459300"/>
          </a:xfrm>
        </p:grpSpPr>
        <p:sp>
          <p:nvSpPr>
            <p:cNvPr id="13" name="Google Shape;1358;p65"/>
            <p:cNvSpPr/>
            <p:nvPr/>
          </p:nvSpPr>
          <p:spPr>
            <a:xfrm>
              <a:off x="3188350" y="1382700"/>
              <a:ext cx="459100" cy="459300"/>
            </a:xfrm>
            <a:custGeom>
              <a:avLst/>
              <a:gdLst/>
              <a:ahLst/>
              <a:cxnLst/>
              <a:rect l="l" t="t" r="r" b="b"/>
              <a:pathLst>
                <a:path w="18364" h="18372" extrusionOk="0">
                  <a:moveTo>
                    <a:pt x="8434" y="3824"/>
                  </a:moveTo>
                  <a:cubicBezTo>
                    <a:pt x="8905" y="4480"/>
                    <a:pt x="9657" y="4845"/>
                    <a:pt x="10432" y="4845"/>
                  </a:cubicBezTo>
                  <a:cubicBezTo>
                    <a:pt x="10834" y="4845"/>
                    <a:pt x="11243" y="4747"/>
                    <a:pt x="11621" y="4539"/>
                  </a:cubicBezTo>
                  <a:cubicBezTo>
                    <a:pt x="11621" y="5016"/>
                    <a:pt x="11621" y="5623"/>
                    <a:pt x="11643" y="5818"/>
                  </a:cubicBezTo>
                  <a:lnTo>
                    <a:pt x="11643" y="6014"/>
                  </a:lnTo>
                  <a:cubicBezTo>
                    <a:pt x="11643" y="6577"/>
                    <a:pt x="11101" y="7314"/>
                    <a:pt x="10082" y="8160"/>
                  </a:cubicBezTo>
                  <a:cubicBezTo>
                    <a:pt x="9800" y="8355"/>
                    <a:pt x="9475" y="8485"/>
                    <a:pt x="9149" y="8485"/>
                  </a:cubicBezTo>
                  <a:cubicBezTo>
                    <a:pt x="8802" y="8485"/>
                    <a:pt x="8477" y="8355"/>
                    <a:pt x="8217" y="8138"/>
                  </a:cubicBezTo>
                  <a:cubicBezTo>
                    <a:pt x="7198" y="7314"/>
                    <a:pt x="6656" y="6577"/>
                    <a:pt x="6656" y="5992"/>
                  </a:cubicBezTo>
                  <a:lnTo>
                    <a:pt x="6656" y="5818"/>
                  </a:lnTo>
                  <a:cubicBezTo>
                    <a:pt x="6656" y="5667"/>
                    <a:pt x="6678" y="5233"/>
                    <a:pt x="6678" y="4821"/>
                  </a:cubicBezTo>
                  <a:cubicBezTo>
                    <a:pt x="7372" y="4756"/>
                    <a:pt x="8000" y="4387"/>
                    <a:pt x="8434" y="3824"/>
                  </a:cubicBezTo>
                  <a:close/>
                  <a:moveTo>
                    <a:pt x="8542" y="8919"/>
                  </a:moveTo>
                  <a:cubicBezTo>
                    <a:pt x="8737" y="8984"/>
                    <a:pt x="8954" y="9027"/>
                    <a:pt x="9149" y="9027"/>
                  </a:cubicBezTo>
                  <a:cubicBezTo>
                    <a:pt x="9344" y="9027"/>
                    <a:pt x="9540" y="8984"/>
                    <a:pt x="9735" y="8940"/>
                  </a:cubicBezTo>
                  <a:cubicBezTo>
                    <a:pt x="9735" y="9114"/>
                    <a:pt x="9756" y="9287"/>
                    <a:pt x="9778" y="9461"/>
                  </a:cubicBezTo>
                  <a:lnTo>
                    <a:pt x="9713" y="9547"/>
                  </a:lnTo>
                  <a:cubicBezTo>
                    <a:pt x="9561" y="9699"/>
                    <a:pt x="9366" y="9808"/>
                    <a:pt x="9149" y="9808"/>
                  </a:cubicBezTo>
                  <a:cubicBezTo>
                    <a:pt x="8933" y="9808"/>
                    <a:pt x="8716" y="9699"/>
                    <a:pt x="8586" y="9547"/>
                  </a:cubicBezTo>
                  <a:lnTo>
                    <a:pt x="8499" y="9439"/>
                  </a:lnTo>
                  <a:cubicBezTo>
                    <a:pt x="8521" y="9266"/>
                    <a:pt x="8542" y="9092"/>
                    <a:pt x="8542" y="8919"/>
                  </a:cubicBezTo>
                  <a:close/>
                  <a:moveTo>
                    <a:pt x="12716" y="11583"/>
                  </a:moveTo>
                  <a:cubicBezTo>
                    <a:pt x="12854" y="11583"/>
                    <a:pt x="12965" y="11705"/>
                    <a:pt x="12965" y="11846"/>
                  </a:cubicBezTo>
                  <a:lnTo>
                    <a:pt x="12965" y="16485"/>
                  </a:lnTo>
                  <a:cubicBezTo>
                    <a:pt x="12965" y="16637"/>
                    <a:pt x="12835" y="16745"/>
                    <a:pt x="12683" y="16745"/>
                  </a:cubicBezTo>
                  <a:lnTo>
                    <a:pt x="7718" y="16745"/>
                  </a:lnTo>
                  <a:cubicBezTo>
                    <a:pt x="7588" y="16745"/>
                    <a:pt x="7458" y="16832"/>
                    <a:pt x="7437" y="16962"/>
                  </a:cubicBezTo>
                  <a:cubicBezTo>
                    <a:pt x="7393" y="17136"/>
                    <a:pt x="7523" y="17287"/>
                    <a:pt x="7718" y="17287"/>
                  </a:cubicBezTo>
                  <a:lnTo>
                    <a:pt x="17713" y="17287"/>
                  </a:lnTo>
                  <a:cubicBezTo>
                    <a:pt x="17778" y="17287"/>
                    <a:pt x="17843" y="17352"/>
                    <a:pt x="17843" y="17418"/>
                  </a:cubicBezTo>
                  <a:cubicBezTo>
                    <a:pt x="17865" y="17634"/>
                    <a:pt x="17691" y="17829"/>
                    <a:pt x="17475" y="17829"/>
                  </a:cubicBezTo>
                  <a:lnTo>
                    <a:pt x="932" y="17829"/>
                  </a:lnTo>
                  <a:cubicBezTo>
                    <a:pt x="716" y="17829"/>
                    <a:pt x="542" y="17656"/>
                    <a:pt x="542" y="17439"/>
                  </a:cubicBezTo>
                  <a:cubicBezTo>
                    <a:pt x="542" y="17352"/>
                    <a:pt x="607" y="17287"/>
                    <a:pt x="672" y="17287"/>
                  </a:cubicBezTo>
                  <a:lnTo>
                    <a:pt x="6483" y="17287"/>
                  </a:lnTo>
                  <a:cubicBezTo>
                    <a:pt x="6613" y="17287"/>
                    <a:pt x="6721" y="17201"/>
                    <a:pt x="6743" y="17071"/>
                  </a:cubicBezTo>
                  <a:cubicBezTo>
                    <a:pt x="6764" y="16897"/>
                    <a:pt x="6634" y="16767"/>
                    <a:pt x="6483" y="16767"/>
                  </a:cubicBezTo>
                  <a:lnTo>
                    <a:pt x="5550" y="16767"/>
                  </a:lnTo>
                  <a:cubicBezTo>
                    <a:pt x="5377" y="16767"/>
                    <a:pt x="5269" y="16637"/>
                    <a:pt x="5269" y="16485"/>
                  </a:cubicBezTo>
                  <a:lnTo>
                    <a:pt x="5269" y="11846"/>
                  </a:lnTo>
                  <a:cubicBezTo>
                    <a:pt x="5269" y="11694"/>
                    <a:pt x="5399" y="11585"/>
                    <a:pt x="5550" y="11585"/>
                  </a:cubicBezTo>
                  <a:lnTo>
                    <a:pt x="12683" y="11585"/>
                  </a:lnTo>
                  <a:cubicBezTo>
                    <a:pt x="12694" y="11584"/>
                    <a:pt x="12706" y="11583"/>
                    <a:pt x="12716" y="11583"/>
                  </a:cubicBezTo>
                  <a:close/>
                  <a:moveTo>
                    <a:pt x="8062" y="0"/>
                  </a:moveTo>
                  <a:cubicBezTo>
                    <a:pt x="7200" y="0"/>
                    <a:pt x="6354" y="85"/>
                    <a:pt x="5745" y="658"/>
                  </a:cubicBezTo>
                  <a:cubicBezTo>
                    <a:pt x="5160" y="1222"/>
                    <a:pt x="5030" y="2068"/>
                    <a:pt x="4987" y="2805"/>
                  </a:cubicBezTo>
                  <a:cubicBezTo>
                    <a:pt x="4987" y="2957"/>
                    <a:pt x="5095" y="3065"/>
                    <a:pt x="5247" y="3087"/>
                  </a:cubicBezTo>
                  <a:cubicBezTo>
                    <a:pt x="5377" y="3087"/>
                    <a:pt x="5507" y="2978"/>
                    <a:pt x="5529" y="2826"/>
                  </a:cubicBezTo>
                  <a:cubicBezTo>
                    <a:pt x="5550" y="2198"/>
                    <a:pt x="5659" y="1482"/>
                    <a:pt x="6114" y="1049"/>
                  </a:cubicBezTo>
                  <a:cubicBezTo>
                    <a:pt x="6587" y="593"/>
                    <a:pt x="7300" y="520"/>
                    <a:pt x="8048" y="520"/>
                  </a:cubicBezTo>
                  <a:cubicBezTo>
                    <a:pt x="8226" y="520"/>
                    <a:pt x="8406" y="524"/>
                    <a:pt x="8586" y="528"/>
                  </a:cubicBezTo>
                  <a:lnTo>
                    <a:pt x="9670" y="528"/>
                  </a:lnTo>
                  <a:cubicBezTo>
                    <a:pt x="9829" y="525"/>
                    <a:pt x="9988" y="522"/>
                    <a:pt x="10147" y="522"/>
                  </a:cubicBezTo>
                  <a:cubicBezTo>
                    <a:pt x="10938" y="522"/>
                    <a:pt x="11697" y="597"/>
                    <a:pt x="12185" y="1049"/>
                  </a:cubicBezTo>
                  <a:cubicBezTo>
                    <a:pt x="12770" y="1612"/>
                    <a:pt x="12770" y="2610"/>
                    <a:pt x="12792" y="3564"/>
                  </a:cubicBezTo>
                  <a:lnTo>
                    <a:pt x="12792" y="4084"/>
                  </a:lnTo>
                  <a:cubicBezTo>
                    <a:pt x="12792" y="4648"/>
                    <a:pt x="12943" y="5211"/>
                    <a:pt x="13247" y="5710"/>
                  </a:cubicBezTo>
                  <a:cubicBezTo>
                    <a:pt x="13485" y="6144"/>
                    <a:pt x="13616" y="6621"/>
                    <a:pt x="13616" y="7098"/>
                  </a:cubicBezTo>
                  <a:cubicBezTo>
                    <a:pt x="13637" y="7618"/>
                    <a:pt x="13550" y="8117"/>
                    <a:pt x="13334" y="8572"/>
                  </a:cubicBezTo>
                  <a:cubicBezTo>
                    <a:pt x="13139" y="8984"/>
                    <a:pt x="13030" y="9417"/>
                    <a:pt x="13008" y="9873"/>
                  </a:cubicBezTo>
                  <a:lnTo>
                    <a:pt x="12987" y="9873"/>
                  </a:lnTo>
                  <a:lnTo>
                    <a:pt x="10277" y="9331"/>
                  </a:lnTo>
                  <a:cubicBezTo>
                    <a:pt x="10233" y="9114"/>
                    <a:pt x="10233" y="8897"/>
                    <a:pt x="10233" y="8680"/>
                  </a:cubicBezTo>
                  <a:cubicBezTo>
                    <a:pt x="10277" y="8637"/>
                    <a:pt x="10320" y="8615"/>
                    <a:pt x="10363" y="8572"/>
                  </a:cubicBezTo>
                  <a:cubicBezTo>
                    <a:pt x="11556" y="7618"/>
                    <a:pt x="12141" y="6772"/>
                    <a:pt x="12141" y="6014"/>
                  </a:cubicBezTo>
                  <a:cubicBezTo>
                    <a:pt x="12141" y="5948"/>
                    <a:pt x="12141" y="5862"/>
                    <a:pt x="12141" y="5775"/>
                  </a:cubicBezTo>
                  <a:cubicBezTo>
                    <a:pt x="12120" y="5623"/>
                    <a:pt x="12120" y="4929"/>
                    <a:pt x="12120" y="4041"/>
                  </a:cubicBezTo>
                  <a:cubicBezTo>
                    <a:pt x="12120" y="3976"/>
                    <a:pt x="12098" y="3889"/>
                    <a:pt x="12033" y="3845"/>
                  </a:cubicBezTo>
                  <a:cubicBezTo>
                    <a:pt x="11979" y="3802"/>
                    <a:pt x="11914" y="3780"/>
                    <a:pt x="11851" y="3780"/>
                  </a:cubicBezTo>
                  <a:cubicBezTo>
                    <a:pt x="11789" y="3780"/>
                    <a:pt x="11729" y="3802"/>
                    <a:pt x="11686" y="3845"/>
                  </a:cubicBezTo>
                  <a:cubicBezTo>
                    <a:pt x="11306" y="4168"/>
                    <a:pt x="10853" y="4320"/>
                    <a:pt x="10408" y="4320"/>
                  </a:cubicBezTo>
                  <a:cubicBezTo>
                    <a:pt x="9687" y="4320"/>
                    <a:pt x="8986" y="3919"/>
                    <a:pt x="8651" y="3195"/>
                  </a:cubicBezTo>
                  <a:cubicBezTo>
                    <a:pt x="8607" y="3130"/>
                    <a:pt x="8542" y="3065"/>
                    <a:pt x="8477" y="3043"/>
                  </a:cubicBezTo>
                  <a:cubicBezTo>
                    <a:pt x="8450" y="3034"/>
                    <a:pt x="8423" y="3030"/>
                    <a:pt x="8396" y="3030"/>
                  </a:cubicBezTo>
                  <a:cubicBezTo>
                    <a:pt x="8296" y="3030"/>
                    <a:pt x="8203" y="3092"/>
                    <a:pt x="8152" y="3195"/>
                  </a:cubicBezTo>
                  <a:cubicBezTo>
                    <a:pt x="7827" y="3867"/>
                    <a:pt x="7155" y="4322"/>
                    <a:pt x="6396" y="4322"/>
                  </a:cubicBezTo>
                  <a:cubicBezTo>
                    <a:pt x="6309" y="4322"/>
                    <a:pt x="6244" y="4344"/>
                    <a:pt x="6201" y="4387"/>
                  </a:cubicBezTo>
                  <a:cubicBezTo>
                    <a:pt x="6136" y="4453"/>
                    <a:pt x="6114" y="4518"/>
                    <a:pt x="6114" y="4583"/>
                  </a:cubicBezTo>
                  <a:cubicBezTo>
                    <a:pt x="6114" y="5211"/>
                    <a:pt x="6114" y="5667"/>
                    <a:pt x="6092" y="5797"/>
                  </a:cubicBezTo>
                  <a:lnTo>
                    <a:pt x="6092" y="6035"/>
                  </a:lnTo>
                  <a:cubicBezTo>
                    <a:pt x="6092" y="6794"/>
                    <a:pt x="6678" y="7618"/>
                    <a:pt x="7870" y="8594"/>
                  </a:cubicBezTo>
                  <a:lnTo>
                    <a:pt x="7979" y="8680"/>
                  </a:lnTo>
                  <a:cubicBezTo>
                    <a:pt x="8000" y="8897"/>
                    <a:pt x="7979" y="9114"/>
                    <a:pt x="7957" y="9331"/>
                  </a:cubicBezTo>
                  <a:lnTo>
                    <a:pt x="5225" y="9873"/>
                  </a:lnTo>
                  <a:lnTo>
                    <a:pt x="5182" y="9873"/>
                  </a:lnTo>
                  <a:cubicBezTo>
                    <a:pt x="5160" y="9417"/>
                    <a:pt x="5052" y="8984"/>
                    <a:pt x="4878" y="8572"/>
                  </a:cubicBezTo>
                  <a:cubicBezTo>
                    <a:pt x="4661" y="8095"/>
                    <a:pt x="4575" y="7596"/>
                    <a:pt x="4618" y="7076"/>
                  </a:cubicBezTo>
                  <a:cubicBezTo>
                    <a:pt x="4618" y="6577"/>
                    <a:pt x="4748" y="6100"/>
                    <a:pt x="5008" y="5667"/>
                  </a:cubicBezTo>
                  <a:cubicBezTo>
                    <a:pt x="5290" y="5168"/>
                    <a:pt x="5464" y="4626"/>
                    <a:pt x="5485" y="4041"/>
                  </a:cubicBezTo>
                  <a:cubicBezTo>
                    <a:pt x="5485" y="3911"/>
                    <a:pt x="5355" y="3780"/>
                    <a:pt x="5225" y="3780"/>
                  </a:cubicBezTo>
                  <a:cubicBezTo>
                    <a:pt x="5073" y="3780"/>
                    <a:pt x="4965" y="3889"/>
                    <a:pt x="4943" y="4041"/>
                  </a:cubicBezTo>
                  <a:cubicBezTo>
                    <a:pt x="4943" y="4518"/>
                    <a:pt x="4792" y="4995"/>
                    <a:pt x="4531" y="5428"/>
                  </a:cubicBezTo>
                  <a:cubicBezTo>
                    <a:pt x="4250" y="5927"/>
                    <a:pt x="4098" y="6490"/>
                    <a:pt x="4076" y="7054"/>
                  </a:cubicBezTo>
                  <a:cubicBezTo>
                    <a:pt x="4033" y="7640"/>
                    <a:pt x="4141" y="8225"/>
                    <a:pt x="4380" y="8767"/>
                  </a:cubicBezTo>
                  <a:cubicBezTo>
                    <a:pt x="4575" y="9179"/>
                    <a:pt x="4661" y="9656"/>
                    <a:pt x="4640" y="10111"/>
                  </a:cubicBezTo>
                  <a:cubicBezTo>
                    <a:pt x="4011" y="10501"/>
                    <a:pt x="3642" y="11195"/>
                    <a:pt x="3642" y="11932"/>
                  </a:cubicBezTo>
                  <a:lnTo>
                    <a:pt x="3642" y="16767"/>
                  </a:lnTo>
                  <a:lnTo>
                    <a:pt x="672" y="16767"/>
                  </a:lnTo>
                  <a:cubicBezTo>
                    <a:pt x="304" y="16767"/>
                    <a:pt x="0" y="17071"/>
                    <a:pt x="0" y="17439"/>
                  </a:cubicBezTo>
                  <a:cubicBezTo>
                    <a:pt x="0" y="17960"/>
                    <a:pt x="412" y="18371"/>
                    <a:pt x="932" y="18371"/>
                  </a:cubicBezTo>
                  <a:lnTo>
                    <a:pt x="17410" y="18371"/>
                  </a:lnTo>
                  <a:cubicBezTo>
                    <a:pt x="17930" y="18371"/>
                    <a:pt x="18364" y="17938"/>
                    <a:pt x="18342" y="17418"/>
                  </a:cubicBezTo>
                  <a:cubicBezTo>
                    <a:pt x="18342" y="17049"/>
                    <a:pt x="18038" y="16767"/>
                    <a:pt x="17670" y="16767"/>
                  </a:cubicBezTo>
                  <a:lnTo>
                    <a:pt x="14569" y="16767"/>
                  </a:lnTo>
                  <a:lnTo>
                    <a:pt x="14569" y="13927"/>
                  </a:lnTo>
                  <a:cubicBezTo>
                    <a:pt x="14569" y="13797"/>
                    <a:pt x="14483" y="13667"/>
                    <a:pt x="14331" y="13667"/>
                  </a:cubicBezTo>
                  <a:cubicBezTo>
                    <a:pt x="14318" y="13665"/>
                    <a:pt x="14305" y="13664"/>
                    <a:pt x="14292" y="13664"/>
                  </a:cubicBezTo>
                  <a:cubicBezTo>
                    <a:pt x="14154" y="13664"/>
                    <a:pt x="14027" y="13768"/>
                    <a:pt x="14027" y="13927"/>
                  </a:cubicBezTo>
                  <a:lnTo>
                    <a:pt x="14027" y="16767"/>
                  </a:lnTo>
                  <a:lnTo>
                    <a:pt x="13442" y="16767"/>
                  </a:lnTo>
                  <a:cubicBezTo>
                    <a:pt x="13485" y="16659"/>
                    <a:pt x="13485" y="16572"/>
                    <a:pt x="13485" y="16485"/>
                  </a:cubicBezTo>
                  <a:lnTo>
                    <a:pt x="13485" y="11846"/>
                  </a:lnTo>
                  <a:cubicBezTo>
                    <a:pt x="13485" y="11390"/>
                    <a:pt x="13139" y="11043"/>
                    <a:pt x="12683" y="11043"/>
                  </a:cubicBezTo>
                  <a:lnTo>
                    <a:pt x="5550" y="11043"/>
                  </a:lnTo>
                  <a:cubicBezTo>
                    <a:pt x="5095" y="11043"/>
                    <a:pt x="4726" y="11390"/>
                    <a:pt x="4726" y="11846"/>
                  </a:cubicBezTo>
                  <a:lnTo>
                    <a:pt x="4726" y="16485"/>
                  </a:lnTo>
                  <a:cubicBezTo>
                    <a:pt x="4726" y="16572"/>
                    <a:pt x="4748" y="16659"/>
                    <a:pt x="4770" y="16767"/>
                  </a:cubicBezTo>
                  <a:lnTo>
                    <a:pt x="4184" y="16767"/>
                  </a:lnTo>
                  <a:lnTo>
                    <a:pt x="4184" y="11932"/>
                  </a:lnTo>
                  <a:cubicBezTo>
                    <a:pt x="4184" y="11217"/>
                    <a:pt x="4640" y="10588"/>
                    <a:pt x="5334" y="10393"/>
                  </a:cubicBezTo>
                  <a:lnTo>
                    <a:pt x="8109" y="9829"/>
                  </a:lnTo>
                  <a:lnTo>
                    <a:pt x="8174" y="9916"/>
                  </a:lnTo>
                  <a:cubicBezTo>
                    <a:pt x="8434" y="10198"/>
                    <a:pt x="8781" y="10350"/>
                    <a:pt x="9128" y="10350"/>
                  </a:cubicBezTo>
                  <a:cubicBezTo>
                    <a:pt x="9496" y="10350"/>
                    <a:pt x="9843" y="10198"/>
                    <a:pt x="10082" y="9916"/>
                  </a:cubicBezTo>
                  <a:lnTo>
                    <a:pt x="10168" y="9851"/>
                  </a:lnTo>
                  <a:lnTo>
                    <a:pt x="12878" y="10393"/>
                  </a:lnTo>
                  <a:cubicBezTo>
                    <a:pt x="13550" y="10588"/>
                    <a:pt x="14049" y="11217"/>
                    <a:pt x="14027" y="11932"/>
                  </a:cubicBezTo>
                  <a:lnTo>
                    <a:pt x="14027" y="12669"/>
                  </a:lnTo>
                  <a:cubicBezTo>
                    <a:pt x="14027" y="12800"/>
                    <a:pt x="14136" y="12908"/>
                    <a:pt x="14266" y="12930"/>
                  </a:cubicBezTo>
                  <a:cubicBezTo>
                    <a:pt x="14279" y="12931"/>
                    <a:pt x="14291" y="12932"/>
                    <a:pt x="14304" y="12932"/>
                  </a:cubicBezTo>
                  <a:cubicBezTo>
                    <a:pt x="14458" y="12932"/>
                    <a:pt x="14569" y="12810"/>
                    <a:pt x="14569" y="12669"/>
                  </a:cubicBezTo>
                  <a:lnTo>
                    <a:pt x="14569" y="11932"/>
                  </a:lnTo>
                  <a:cubicBezTo>
                    <a:pt x="14569" y="11195"/>
                    <a:pt x="14201" y="10501"/>
                    <a:pt x="13572" y="10111"/>
                  </a:cubicBezTo>
                  <a:cubicBezTo>
                    <a:pt x="13572" y="9656"/>
                    <a:pt x="13659" y="9201"/>
                    <a:pt x="13854" y="8789"/>
                  </a:cubicBezTo>
                  <a:cubicBezTo>
                    <a:pt x="14093" y="8247"/>
                    <a:pt x="14201" y="7683"/>
                    <a:pt x="14179" y="7098"/>
                  </a:cubicBezTo>
                  <a:cubicBezTo>
                    <a:pt x="14179" y="6534"/>
                    <a:pt x="14027" y="5970"/>
                    <a:pt x="13746" y="5472"/>
                  </a:cubicBezTo>
                  <a:cubicBezTo>
                    <a:pt x="13485" y="5038"/>
                    <a:pt x="13355" y="4561"/>
                    <a:pt x="13355" y="4084"/>
                  </a:cubicBezTo>
                  <a:lnTo>
                    <a:pt x="13355" y="3564"/>
                  </a:lnTo>
                  <a:cubicBezTo>
                    <a:pt x="13334" y="2501"/>
                    <a:pt x="13312" y="1396"/>
                    <a:pt x="12575" y="680"/>
                  </a:cubicBezTo>
                  <a:cubicBezTo>
                    <a:pt x="11917" y="42"/>
                    <a:pt x="10967" y="7"/>
                    <a:pt x="10015" y="7"/>
                  </a:cubicBezTo>
                  <a:cubicBezTo>
                    <a:pt x="9900" y="7"/>
                    <a:pt x="9785" y="8"/>
                    <a:pt x="9670" y="8"/>
                  </a:cubicBezTo>
                  <a:lnTo>
                    <a:pt x="8607" y="8"/>
                  </a:lnTo>
                  <a:cubicBezTo>
                    <a:pt x="8426" y="4"/>
                    <a:pt x="8244" y="0"/>
                    <a:pt x="8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9;p65"/>
            <p:cNvSpPr/>
            <p:nvPr/>
          </p:nvSpPr>
          <p:spPr>
            <a:xfrm>
              <a:off x="3393775" y="1714450"/>
              <a:ext cx="52600" cy="45150"/>
            </a:xfrm>
            <a:custGeom>
              <a:avLst/>
              <a:gdLst/>
              <a:ahLst/>
              <a:cxnLst/>
              <a:rect l="l" t="t" r="r" b="b"/>
              <a:pathLst>
                <a:path w="2104" h="1806" extrusionOk="0">
                  <a:moveTo>
                    <a:pt x="911" y="527"/>
                  </a:moveTo>
                  <a:cubicBezTo>
                    <a:pt x="1236" y="527"/>
                    <a:pt x="1388" y="939"/>
                    <a:pt x="1171" y="1156"/>
                  </a:cubicBezTo>
                  <a:cubicBezTo>
                    <a:pt x="1094" y="1232"/>
                    <a:pt x="1001" y="1267"/>
                    <a:pt x="911" y="1267"/>
                  </a:cubicBezTo>
                  <a:cubicBezTo>
                    <a:pt x="721" y="1267"/>
                    <a:pt x="542" y="1116"/>
                    <a:pt x="542" y="895"/>
                  </a:cubicBezTo>
                  <a:cubicBezTo>
                    <a:pt x="542" y="700"/>
                    <a:pt x="694" y="527"/>
                    <a:pt x="911" y="527"/>
                  </a:cubicBezTo>
                  <a:close/>
                  <a:moveTo>
                    <a:pt x="906" y="1"/>
                  </a:moveTo>
                  <a:cubicBezTo>
                    <a:pt x="444" y="1"/>
                    <a:pt x="0" y="354"/>
                    <a:pt x="0" y="895"/>
                  </a:cubicBezTo>
                  <a:cubicBezTo>
                    <a:pt x="0" y="1394"/>
                    <a:pt x="412" y="1806"/>
                    <a:pt x="911" y="1806"/>
                  </a:cubicBezTo>
                  <a:cubicBezTo>
                    <a:pt x="1713" y="1806"/>
                    <a:pt x="2103" y="830"/>
                    <a:pt x="1539" y="267"/>
                  </a:cubicBezTo>
                  <a:cubicBezTo>
                    <a:pt x="1356" y="83"/>
                    <a:pt x="1129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Дъга 15"/>
          <p:cNvSpPr/>
          <p:nvPr/>
        </p:nvSpPr>
        <p:spPr>
          <a:xfrm>
            <a:off x="3180112" y="4083496"/>
            <a:ext cx="1501820" cy="1353787"/>
          </a:xfrm>
          <a:prstGeom prst="arc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16" y="1550293"/>
            <a:ext cx="3641578" cy="1983750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Дъга 16"/>
          <p:cNvSpPr/>
          <p:nvPr/>
        </p:nvSpPr>
        <p:spPr>
          <a:xfrm flipH="1">
            <a:off x="1778532" y="4122091"/>
            <a:ext cx="1501820" cy="1353787"/>
          </a:xfrm>
          <a:prstGeom prst="arc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4062"/>
            <a:ext cx="121920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47;p39"/>
          <p:cNvSpPr/>
          <p:nvPr/>
        </p:nvSpPr>
        <p:spPr>
          <a:xfrm>
            <a:off x="1122143" y="5158508"/>
            <a:ext cx="833700" cy="8337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47;p39"/>
          <p:cNvSpPr/>
          <p:nvPr/>
        </p:nvSpPr>
        <p:spPr>
          <a:xfrm>
            <a:off x="5433385" y="1251037"/>
            <a:ext cx="833700" cy="8337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844299" y="1512645"/>
            <a:ext cx="508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Интерактивен магичен под</a:t>
            </a:r>
            <a:endParaRPr lang="bg-BG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7" t="47484" b="5596"/>
          <a:stretch/>
        </p:blipFill>
        <p:spPr>
          <a:xfrm>
            <a:off x="8318888" y="1733798"/>
            <a:ext cx="3083179" cy="2303811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16467" r="23720" b="2730"/>
          <a:stretch/>
        </p:blipFill>
        <p:spPr>
          <a:xfrm>
            <a:off x="8318888" y="4221114"/>
            <a:ext cx="3110888" cy="2458193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9" b="98502" l="3922" r="89804">
                        <a14:foregroundMark x1="21176" y1="87640" x2="21176" y2="87640"/>
                        <a14:foregroundMark x1="16863" y1="81648" x2="16863" y2="81648"/>
                        <a14:foregroundMark x1="20392" y1="4494" x2="20392" y2="4494"/>
                        <a14:foregroundMark x1="13725" y1="10112" x2="13725" y2="10112"/>
                        <a14:foregroundMark x1="13725" y1="5243" x2="13725" y2="5243"/>
                        <a14:foregroundMark x1="15294" y1="3371" x2="15294" y2="33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453758" y="3038291"/>
            <a:ext cx="3477376" cy="3641016"/>
          </a:xfrm>
          <a:prstGeom prst="rect">
            <a:avLst/>
          </a:prstGeom>
        </p:spPr>
      </p:pic>
      <p:sp>
        <p:nvSpPr>
          <p:cNvPr id="9" name="Текстово поле 8"/>
          <p:cNvSpPr txBox="1"/>
          <p:nvPr/>
        </p:nvSpPr>
        <p:spPr>
          <a:xfrm>
            <a:off x="862769" y="2267628"/>
            <a:ext cx="6177869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М</a:t>
            </a: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одулна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интерактивна платформа, </a:t>
            </a: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базирана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образователната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тенденция STEM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Игри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с различна </a:t>
            </a: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образователна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 тематика – математика, биология, география, физика, химия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Подходяща за работа с деца със специални образователни потребности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Приложение в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детски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градини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училища,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библиотеки</a:t>
            </a:r>
            <a:r>
              <a:rPr lang="bg-BG" dirty="0" smtClean="0">
                <a:latin typeface="Verdana" panose="020B0604030504040204" pitchFamily="34" charset="0"/>
                <a:ea typeface="Verdana" panose="020B0604030504040204" pitchFamily="34" charset="0"/>
              </a:rPr>
              <a:t> и в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различни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обучителни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търговски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центрове</a:t>
            </a:r>
            <a:endParaRPr lang="bg-BG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bg-BG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83310"/>
            <a:ext cx="12192000" cy="352425"/>
          </a:xfrm>
          <a:prstGeom prst="rect">
            <a:avLst/>
          </a:prstGeom>
        </p:spPr>
      </p:pic>
      <p:grpSp>
        <p:nvGrpSpPr>
          <p:cNvPr id="12" name="Google Shape;12154;p82"/>
          <p:cNvGrpSpPr/>
          <p:nvPr/>
        </p:nvGrpSpPr>
        <p:grpSpPr>
          <a:xfrm>
            <a:off x="5891419" y="1696568"/>
            <a:ext cx="602054" cy="555483"/>
            <a:chOff x="7105923" y="1978545"/>
            <a:chExt cx="333285" cy="350682"/>
          </a:xfrm>
          <a:solidFill>
            <a:schemeClr val="tx1"/>
          </a:solidFill>
        </p:grpSpPr>
        <p:sp>
          <p:nvSpPr>
            <p:cNvPr id="13" name="Google Shape;12155;p82"/>
            <p:cNvSpPr/>
            <p:nvPr/>
          </p:nvSpPr>
          <p:spPr>
            <a:xfrm>
              <a:off x="7128632" y="2237978"/>
              <a:ext cx="220059" cy="91249"/>
            </a:xfrm>
            <a:custGeom>
              <a:avLst/>
              <a:gdLst/>
              <a:ahLst/>
              <a:cxnLst/>
              <a:rect l="l" t="t" r="r" b="b"/>
              <a:pathLst>
                <a:path w="6919" h="2869" extrusionOk="0">
                  <a:moveTo>
                    <a:pt x="6271" y="1"/>
                  </a:moveTo>
                  <a:cubicBezTo>
                    <a:pt x="6254" y="1"/>
                    <a:pt x="6235" y="4"/>
                    <a:pt x="6216" y="11"/>
                  </a:cubicBezTo>
                  <a:cubicBezTo>
                    <a:pt x="6133" y="23"/>
                    <a:pt x="6073" y="107"/>
                    <a:pt x="6097" y="202"/>
                  </a:cubicBezTo>
                  <a:cubicBezTo>
                    <a:pt x="6323" y="1214"/>
                    <a:pt x="6549" y="1893"/>
                    <a:pt x="6597" y="2059"/>
                  </a:cubicBezTo>
                  <a:lnTo>
                    <a:pt x="6597" y="2083"/>
                  </a:lnTo>
                  <a:cubicBezTo>
                    <a:pt x="6549" y="2143"/>
                    <a:pt x="6335" y="2274"/>
                    <a:pt x="5668" y="2393"/>
                  </a:cubicBezTo>
                  <a:cubicBezTo>
                    <a:pt x="5073" y="2500"/>
                    <a:pt x="4287" y="2559"/>
                    <a:pt x="3466" y="2559"/>
                  </a:cubicBezTo>
                  <a:cubicBezTo>
                    <a:pt x="2644" y="2559"/>
                    <a:pt x="1870" y="2500"/>
                    <a:pt x="1263" y="2393"/>
                  </a:cubicBezTo>
                  <a:cubicBezTo>
                    <a:pt x="596" y="2274"/>
                    <a:pt x="370" y="2143"/>
                    <a:pt x="346" y="2083"/>
                  </a:cubicBezTo>
                  <a:lnTo>
                    <a:pt x="346" y="2059"/>
                  </a:lnTo>
                  <a:cubicBezTo>
                    <a:pt x="406" y="1893"/>
                    <a:pt x="620" y="1214"/>
                    <a:pt x="834" y="202"/>
                  </a:cubicBezTo>
                  <a:cubicBezTo>
                    <a:pt x="846" y="107"/>
                    <a:pt x="799" y="23"/>
                    <a:pt x="715" y="11"/>
                  </a:cubicBezTo>
                  <a:cubicBezTo>
                    <a:pt x="699" y="7"/>
                    <a:pt x="683" y="5"/>
                    <a:pt x="668" y="5"/>
                  </a:cubicBezTo>
                  <a:cubicBezTo>
                    <a:pt x="594" y="5"/>
                    <a:pt x="535" y="52"/>
                    <a:pt x="525" y="131"/>
                  </a:cubicBezTo>
                  <a:cubicBezTo>
                    <a:pt x="263" y="1250"/>
                    <a:pt x="25" y="1988"/>
                    <a:pt x="13" y="2000"/>
                  </a:cubicBezTo>
                  <a:cubicBezTo>
                    <a:pt x="1" y="2024"/>
                    <a:pt x="1" y="2047"/>
                    <a:pt x="1" y="2059"/>
                  </a:cubicBezTo>
                  <a:lnTo>
                    <a:pt x="1" y="2083"/>
                  </a:lnTo>
                  <a:cubicBezTo>
                    <a:pt x="1" y="2345"/>
                    <a:pt x="346" y="2536"/>
                    <a:pt x="1096" y="2678"/>
                  </a:cubicBezTo>
                  <a:cubicBezTo>
                    <a:pt x="1727" y="2798"/>
                    <a:pt x="2573" y="2869"/>
                    <a:pt x="3454" y="2869"/>
                  </a:cubicBezTo>
                  <a:cubicBezTo>
                    <a:pt x="4347" y="2869"/>
                    <a:pt x="5180" y="2809"/>
                    <a:pt x="5799" y="2678"/>
                  </a:cubicBezTo>
                  <a:cubicBezTo>
                    <a:pt x="6549" y="2524"/>
                    <a:pt x="6907" y="2345"/>
                    <a:pt x="6907" y="2083"/>
                  </a:cubicBezTo>
                  <a:lnTo>
                    <a:pt x="6907" y="2059"/>
                  </a:lnTo>
                  <a:cubicBezTo>
                    <a:pt x="6918" y="2036"/>
                    <a:pt x="6918" y="2000"/>
                    <a:pt x="6918" y="1988"/>
                  </a:cubicBezTo>
                  <a:cubicBezTo>
                    <a:pt x="6918" y="1988"/>
                    <a:pt x="6668" y="1250"/>
                    <a:pt x="6406" y="131"/>
                  </a:cubicBezTo>
                  <a:cubicBezTo>
                    <a:pt x="6397" y="54"/>
                    <a:pt x="6342" y="1"/>
                    <a:pt x="62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156;p82"/>
            <p:cNvSpPr/>
            <p:nvPr/>
          </p:nvSpPr>
          <p:spPr>
            <a:xfrm>
              <a:off x="7105923" y="2079271"/>
              <a:ext cx="266621" cy="145063"/>
            </a:xfrm>
            <a:custGeom>
              <a:avLst/>
              <a:gdLst/>
              <a:ahLst/>
              <a:cxnLst/>
              <a:rect l="l" t="t" r="r" b="b"/>
              <a:pathLst>
                <a:path w="8383" h="4561" extrusionOk="0">
                  <a:moveTo>
                    <a:pt x="4227" y="310"/>
                  </a:moveTo>
                  <a:cubicBezTo>
                    <a:pt x="5287" y="310"/>
                    <a:pt x="6275" y="418"/>
                    <a:pt x="7037" y="596"/>
                  </a:cubicBezTo>
                  <a:cubicBezTo>
                    <a:pt x="7763" y="775"/>
                    <a:pt x="8097" y="989"/>
                    <a:pt x="8097" y="1132"/>
                  </a:cubicBezTo>
                  <a:cubicBezTo>
                    <a:pt x="8049" y="1191"/>
                    <a:pt x="7966" y="1275"/>
                    <a:pt x="7811" y="1370"/>
                  </a:cubicBezTo>
                  <a:cubicBezTo>
                    <a:pt x="7621" y="1477"/>
                    <a:pt x="7335" y="1572"/>
                    <a:pt x="6990" y="1668"/>
                  </a:cubicBezTo>
                  <a:cubicBezTo>
                    <a:pt x="6835" y="1715"/>
                    <a:pt x="6668" y="1739"/>
                    <a:pt x="6489" y="1775"/>
                  </a:cubicBezTo>
                  <a:cubicBezTo>
                    <a:pt x="6454" y="1775"/>
                    <a:pt x="6418" y="1787"/>
                    <a:pt x="6382" y="1787"/>
                  </a:cubicBezTo>
                  <a:lnTo>
                    <a:pt x="6347" y="1787"/>
                  </a:lnTo>
                  <a:cubicBezTo>
                    <a:pt x="6323" y="1787"/>
                    <a:pt x="6287" y="1799"/>
                    <a:pt x="6263" y="1799"/>
                  </a:cubicBezTo>
                  <a:lnTo>
                    <a:pt x="6228" y="1799"/>
                  </a:lnTo>
                  <a:cubicBezTo>
                    <a:pt x="6192" y="1799"/>
                    <a:pt x="6156" y="1811"/>
                    <a:pt x="6120" y="1811"/>
                  </a:cubicBezTo>
                  <a:lnTo>
                    <a:pt x="6097" y="1811"/>
                  </a:lnTo>
                  <a:cubicBezTo>
                    <a:pt x="6061" y="1811"/>
                    <a:pt x="6025" y="1834"/>
                    <a:pt x="5977" y="1834"/>
                  </a:cubicBezTo>
                  <a:lnTo>
                    <a:pt x="5942" y="1834"/>
                  </a:lnTo>
                  <a:cubicBezTo>
                    <a:pt x="5906" y="1834"/>
                    <a:pt x="5882" y="1834"/>
                    <a:pt x="5847" y="1846"/>
                  </a:cubicBezTo>
                  <a:lnTo>
                    <a:pt x="5799" y="1846"/>
                  </a:lnTo>
                  <a:cubicBezTo>
                    <a:pt x="5763" y="1846"/>
                    <a:pt x="5716" y="1858"/>
                    <a:pt x="5680" y="1858"/>
                  </a:cubicBezTo>
                  <a:lnTo>
                    <a:pt x="5668" y="1858"/>
                  </a:lnTo>
                  <a:cubicBezTo>
                    <a:pt x="5644" y="1858"/>
                    <a:pt x="5596" y="1858"/>
                    <a:pt x="5561" y="1870"/>
                  </a:cubicBezTo>
                  <a:lnTo>
                    <a:pt x="5382" y="1870"/>
                  </a:lnTo>
                  <a:cubicBezTo>
                    <a:pt x="5346" y="1870"/>
                    <a:pt x="5299" y="1870"/>
                    <a:pt x="5263" y="1894"/>
                  </a:cubicBezTo>
                  <a:lnTo>
                    <a:pt x="3156" y="1894"/>
                  </a:lnTo>
                  <a:cubicBezTo>
                    <a:pt x="3108" y="1894"/>
                    <a:pt x="3060" y="1894"/>
                    <a:pt x="3037" y="1870"/>
                  </a:cubicBezTo>
                  <a:lnTo>
                    <a:pt x="2858" y="1870"/>
                  </a:lnTo>
                  <a:cubicBezTo>
                    <a:pt x="2810" y="1870"/>
                    <a:pt x="2787" y="1870"/>
                    <a:pt x="2751" y="1858"/>
                  </a:cubicBezTo>
                  <a:lnTo>
                    <a:pt x="2739" y="1858"/>
                  </a:lnTo>
                  <a:cubicBezTo>
                    <a:pt x="2691" y="1858"/>
                    <a:pt x="2644" y="1846"/>
                    <a:pt x="2620" y="1846"/>
                  </a:cubicBezTo>
                  <a:lnTo>
                    <a:pt x="2572" y="1846"/>
                  </a:lnTo>
                  <a:cubicBezTo>
                    <a:pt x="2548" y="1846"/>
                    <a:pt x="2513" y="1846"/>
                    <a:pt x="2489" y="1834"/>
                  </a:cubicBezTo>
                  <a:lnTo>
                    <a:pt x="2441" y="1834"/>
                  </a:lnTo>
                  <a:cubicBezTo>
                    <a:pt x="2394" y="1834"/>
                    <a:pt x="2370" y="1811"/>
                    <a:pt x="2322" y="1811"/>
                  </a:cubicBezTo>
                  <a:lnTo>
                    <a:pt x="2310" y="1811"/>
                  </a:lnTo>
                  <a:cubicBezTo>
                    <a:pt x="2263" y="1811"/>
                    <a:pt x="2227" y="1799"/>
                    <a:pt x="2191" y="1799"/>
                  </a:cubicBezTo>
                  <a:lnTo>
                    <a:pt x="2156" y="1799"/>
                  </a:lnTo>
                  <a:cubicBezTo>
                    <a:pt x="2132" y="1799"/>
                    <a:pt x="2096" y="1787"/>
                    <a:pt x="2072" y="1787"/>
                  </a:cubicBezTo>
                  <a:lnTo>
                    <a:pt x="2037" y="1787"/>
                  </a:lnTo>
                  <a:cubicBezTo>
                    <a:pt x="1989" y="1787"/>
                    <a:pt x="1965" y="1775"/>
                    <a:pt x="1917" y="1775"/>
                  </a:cubicBezTo>
                  <a:cubicBezTo>
                    <a:pt x="1739" y="1739"/>
                    <a:pt x="1572" y="1715"/>
                    <a:pt x="1417" y="1668"/>
                  </a:cubicBezTo>
                  <a:cubicBezTo>
                    <a:pt x="679" y="1489"/>
                    <a:pt x="358" y="1263"/>
                    <a:pt x="358" y="1132"/>
                  </a:cubicBezTo>
                  <a:cubicBezTo>
                    <a:pt x="358" y="1072"/>
                    <a:pt x="441" y="977"/>
                    <a:pt x="596" y="894"/>
                  </a:cubicBezTo>
                  <a:cubicBezTo>
                    <a:pt x="786" y="787"/>
                    <a:pt x="1072" y="680"/>
                    <a:pt x="1417" y="596"/>
                  </a:cubicBezTo>
                  <a:cubicBezTo>
                    <a:pt x="2156" y="418"/>
                    <a:pt x="3156" y="310"/>
                    <a:pt x="4227" y="310"/>
                  </a:cubicBezTo>
                  <a:close/>
                  <a:moveTo>
                    <a:pt x="6347" y="2108"/>
                  </a:moveTo>
                  <a:lnTo>
                    <a:pt x="6347" y="2180"/>
                  </a:lnTo>
                  <a:cubicBezTo>
                    <a:pt x="6347" y="2239"/>
                    <a:pt x="6370" y="2287"/>
                    <a:pt x="6370" y="2346"/>
                  </a:cubicBezTo>
                  <a:lnTo>
                    <a:pt x="6370" y="2442"/>
                  </a:lnTo>
                  <a:cubicBezTo>
                    <a:pt x="6370" y="2513"/>
                    <a:pt x="6382" y="2608"/>
                    <a:pt x="6382" y="2680"/>
                  </a:cubicBezTo>
                  <a:lnTo>
                    <a:pt x="6382" y="2692"/>
                  </a:lnTo>
                  <a:cubicBezTo>
                    <a:pt x="6382" y="2739"/>
                    <a:pt x="6394" y="2799"/>
                    <a:pt x="6394" y="2846"/>
                  </a:cubicBezTo>
                  <a:cubicBezTo>
                    <a:pt x="5739" y="2930"/>
                    <a:pt x="4965" y="2977"/>
                    <a:pt x="4180" y="2977"/>
                  </a:cubicBezTo>
                  <a:cubicBezTo>
                    <a:pt x="3394" y="2977"/>
                    <a:pt x="2620" y="2930"/>
                    <a:pt x="1929" y="2823"/>
                  </a:cubicBezTo>
                  <a:cubicBezTo>
                    <a:pt x="1929" y="2787"/>
                    <a:pt x="1953" y="2727"/>
                    <a:pt x="1953" y="2680"/>
                  </a:cubicBezTo>
                  <a:lnTo>
                    <a:pt x="1953" y="2668"/>
                  </a:lnTo>
                  <a:cubicBezTo>
                    <a:pt x="1965" y="2585"/>
                    <a:pt x="1965" y="2501"/>
                    <a:pt x="1965" y="2418"/>
                  </a:cubicBezTo>
                  <a:cubicBezTo>
                    <a:pt x="1965" y="2394"/>
                    <a:pt x="1965" y="2370"/>
                    <a:pt x="1977" y="2334"/>
                  </a:cubicBezTo>
                  <a:cubicBezTo>
                    <a:pt x="1977" y="2287"/>
                    <a:pt x="1989" y="2227"/>
                    <a:pt x="1989" y="2180"/>
                  </a:cubicBezTo>
                  <a:lnTo>
                    <a:pt x="1989" y="2108"/>
                  </a:lnTo>
                  <a:cubicBezTo>
                    <a:pt x="2322" y="2156"/>
                    <a:pt x="2656" y="2204"/>
                    <a:pt x="3037" y="2227"/>
                  </a:cubicBezTo>
                  <a:lnTo>
                    <a:pt x="3120" y="2227"/>
                  </a:lnTo>
                  <a:cubicBezTo>
                    <a:pt x="3180" y="2227"/>
                    <a:pt x="3239" y="2227"/>
                    <a:pt x="3299" y="2251"/>
                  </a:cubicBezTo>
                  <a:lnTo>
                    <a:pt x="5037" y="2251"/>
                  </a:lnTo>
                  <a:cubicBezTo>
                    <a:pt x="5096" y="2251"/>
                    <a:pt x="5156" y="2251"/>
                    <a:pt x="5239" y="2227"/>
                  </a:cubicBezTo>
                  <a:lnTo>
                    <a:pt x="5311" y="2227"/>
                  </a:lnTo>
                  <a:cubicBezTo>
                    <a:pt x="5680" y="2204"/>
                    <a:pt x="6025" y="2168"/>
                    <a:pt x="6347" y="2108"/>
                  </a:cubicBezTo>
                  <a:close/>
                  <a:moveTo>
                    <a:pt x="4180" y="1"/>
                  </a:moveTo>
                  <a:cubicBezTo>
                    <a:pt x="3096" y="1"/>
                    <a:pt x="2060" y="108"/>
                    <a:pt x="1286" y="287"/>
                  </a:cubicBezTo>
                  <a:cubicBezTo>
                    <a:pt x="429" y="489"/>
                    <a:pt x="1" y="775"/>
                    <a:pt x="1" y="1132"/>
                  </a:cubicBezTo>
                  <a:cubicBezTo>
                    <a:pt x="1" y="1489"/>
                    <a:pt x="429" y="1775"/>
                    <a:pt x="1286" y="1977"/>
                  </a:cubicBezTo>
                  <a:cubicBezTo>
                    <a:pt x="1405" y="2001"/>
                    <a:pt x="1548" y="2037"/>
                    <a:pt x="1679" y="2073"/>
                  </a:cubicBezTo>
                  <a:cubicBezTo>
                    <a:pt x="1667" y="2287"/>
                    <a:pt x="1644" y="2501"/>
                    <a:pt x="1620" y="2715"/>
                  </a:cubicBezTo>
                  <a:lnTo>
                    <a:pt x="1620" y="2763"/>
                  </a:lnTo>
                  <a:cubicBezTo>
                    <a:pt x="1620" y="2811"/>
                    <a:pt x="1608" y="2858"/>
                    <a:pt x="1608" y="2894"/>
                  </a:cubicBezTo>
                  <a:cubicBezTo>
                    <a:pt x="1548" y="3370"/>
                    <a:pt x="1465" y="3870"/>
                    <a:pt x="1382" y="4370"/>
                  </a:cubicBezTo>
                  <a:cubicBezTo>
                    <a:pt x="1370" y="4466"/>
                    <a:pt x="1429" y="4549"/>
                    <a:pt x="1513" y="4561"/>
                  </a:cubicBezTo>
                  <a:lnTo>
                    <a:pt x="1548" y="4561"/>
                  </a:lnTo>
                  <a:cubicBezTo>
                    <a:pt x="1620" y="4561"/>
                    <a:pt x="1691" y="4501"/>
                    <a:pt x="1703" y="4430"/>
                  </a:cubicBezTo>
                  <a:cubicBezTo>
                    <a:pt x="1786" y="4001"/>
                    <a:pt x="1858" y="3585"/>
                    <a:pt x="1906" y="3156"/>
                  </a:cubicBezTo>
                  <a:cubicBezTo>
                    <a:pt x="2596" y="3239"/>
                    <a:pt x="3370" y="3299"/>
                    <a:pt x="4180" y="3299"/>
                  </a:cubicBezTo>
                  <a:cubicBezTo>
                    <a:pt x="4977" y="3299"/>
                    <a:pt x="5775" y="3251"/>
                    <a:pt x="6454" y="3156"/>
                  </a:cubicBezTo>
                  <a:cubicBezTo>
                    <a:pt x="6501" y="3573"/>
                    <a:pt x="6573" y="4001"/>
                    <a:pt x="6644" y="4418"/>
                  </a:cubicBezTo>
                  <a:cubicBezTo>
                    <a:pt x="6666" y="4494"/>
                    <a:pt x="6738" y="4551"/>
                    <a:pt x="6822" y="4551"/>
                  </a:cubicBezTo>
                  <a:cubicBezTo>
                    <a:pt x="6830" y="4551"/>
                    <a:pt x="6838" y="4550"/>
                    <a:pt x="6847" y="4549"/>
                  </a:cubicBezTo>
                  <a:cubicBezTo>
                    <a:pt x="6930" y="4537"/>
                    <a:pt x="6990" y="4442"/>
                    <a:pt x="6978" y="4359"/>
                  </a:cubicBezTo>
                  <a:cubicBezTo>
                    <a:pt x="6882" y="3870"/>
                    <a:pt x="6811" y="3370"/>
                    <a:pt x="6751" y="2882"/>
                  </a:cubicBezTo>
                  <a:cubicBezTo>
                    <a:pt x="6751" y="2835"/>
                    <a:pt x="6739" y="2799"/>
                    <a:pt x="6739" y="2751"/>
                  </a:cubicBezTo>
                  <a:lnTo>
                    <a:pt x="6739" y="2704"/>
                  </a:lnTo>
                  <a:cubicBezTo>
                    <a:pt x="6728" y="2477"/>
                    <a:pt x="6692" y="2275"/>
                    <a:pt x="6680" y="2049"/>
                  </a:cubicBezTo>
                  <a:cubicBezTo>
                    <a:pt x="6811" y="2025"/>
                    <a:pt x="6942" y="1989"/>
                    <a:pt x="7061" y="1965"/>
                  </a:cubicBezTo>
                  <a:cubicBezTo>
                    <a:pt x="7930" y="1751"/>
                    <a:pt x="8359" y="1465"/>
                    <a:pt x="8359" y="1108"/>
                  </a:cubicBezTo>
                  <a:cubicBezTo>
                    <a:pt x="8383" y="775"/>
                    <a:pt x="7930" y="489"/>
                    <a:pt x="7073" y="287"/>
                  </a:cubicBezTo>
                  <a:cubicBezTo>
                    <a:pt x="6299" y="84"/>
                    <a:pt x="5263" y="1"/>
                    <a:pt x="41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157;p82"/>
            <p:cNvSpPr/>
            <p:nvPr/>
          </p:nvSpPr>
          <p:spPr>
            <a:xfrm>
              <a:off x="7144184" y="2098609"/>
              <a:ext cx="190480" cy="33332"/>
            </a:xfrm>
            <a:custGeom>
              <a:avLst/>
              <a:gdLst/>
              <a:ahLst/>
              <a:cxnLst/>
              <a:rect l="l" t="t" r="r" b="b"/>
              <a:pathLst>
                <a:path w="5989" h="1048" extrusionOk="0">
                  <a:moveTo>
                    <a:pt x="2977" y="322"/>
                  </a:moveTo>
                  <a:cubicBezTo>
                    <a:pt x="3822" y="322"/>
                    <a:pt x="4655" y="405"/>
                    <a:pt x="5310" y="524"/>
                  </a:cubicBezTo>
                  <a:cubicBezTo>
                    <a:pt x="4655" y="643"/>
                    <a:pt x="3846" y="714"/>
                    <a:pt x="2977" y="714"/>
                  </a:cubicBezTo>
                  <a:cubicBezTo>
                    <a:pt x="2131" y="714"/>
                    <a:pt x="1298" y="643"/>
                    <a:pt x="643" y="524"/>
                  </a:cubicBezTo>
                  <a:cubicBezTo>
                    <a:pt x="1298" y="405"/>
                    <a:pt x="2131" y="322"/>
                    <a:pt x="2977" y="322"/>
                  </a:cubicBezTo>
                  <a:close/>
                  <a:moveTo>
                    <a:pt x="2989" y="0"/>
                  </a:moveTo>
                  <a:cubicBezTo>
                    <a:pt x="2119" y="0"/>
                    <a:pt x="1250" y="72"/>
                    <a:pt x="583" y="214"/>
                  </a:cubicBezTo>
                  <a:cubicBezTo>
                    <a:pt x="429" y="238"/>
                    <a:pt x="298" y="274"/>
                    <a:pt x="179" y="298"/>
                  </a:cubicBezTo>
                  <a:cubicBezTo>
                    <a:pt x="72" y="333"/>
                    <a:pt x="0" y="417"/>
                    <a:pt x="0" y="524"/>
                  </a:cubicBezTo>
                  <a:cubicBezTo>
                    <a:pt x="0" y="631"/>
                    <a:pt x="72" y="714"/>
                    <a:pt x="179" y="750"/>
                  </a:cubicBezTo>
                  <a:cubicBezTo>
                    <a:pt x="298" y="774"/>
                    <a:pt x="453" y="810"/>
                    <a:pt x="583" y="834"/>
                  </a:cubicBezTo>
                  <a:cubicBezTo>
                    <a:pt x="1262" y="964"/>
                    <a:pt x="2119" y="1048"/>
                    <a:pt x="2989" y="1048"/>
                  </a:cubicBezTo>
                  <a:cubicBezTo>
                    <a:pt x="3870" y="1048"/>
                    <a:pt x="4739" y="964"/>
                    <a:pt x="5406" y="834"/>
                  </a:cubicBezTo>
                  <a:cubicBezTo>
                    <a:pt x="5548" y="810"/>
                    <a:pt x="5691" y="774"/>
                    <a:pt x="5810" y="750"/>
                  </a:cubicBezTo>
                  <a:cubicBezTo>
                    <a:pt x="5906" y="714"/>
                    <a:pt x="5989" y="631"/>
                    <a:pt x="5989" y="524"/>
                  </a:cubicBezTo>
                  <a:cubicBezTo>
                    <a:pt x="5989" y="417"/>
                    <a:pt x="5906" y="333"/>
                    <a:pt x="5810" y="298"/>
                  </a:cubicBezTo>
                  <a:cubicBezTo>
                    <a:pt x="5691" y="274"/>
                    <a:pt x="5536" y="238"/>
                    <a:pt x="5406" y="214"/>
                  </a:cubicBezTo>
                  <a:cubicBezTo>
                    <a:pt x="4715" y="72"/>
                    <a:pt x="3870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158;p82"/>
            <p:cNvSpPr/>
            <p:nvPr/>
          </p:nvSpPr>
          <p:spPr>
            <a:xfrm>
              <a:off x="7196440" y="1978927"/>
              <a:ext cx="242768" cy="96210"/>
            </a:xfrm>
            <a:custGeom>
              <a:avLst/>
              <a:gdLst/>
              <a:ahLst/>
              <a:cxnLst/>
              <a:rect l="l" t="t" r="r" b="b"/>
              <a:pathLst>
                <a:path w="7633" h="3025" extrusionOk="0">
                  <a:moveTo>
                    <a:pt x="7144" y="346"/>
                  </a:moveTo>
                  <a:cubicBezTo>
                    <a:pt x="7156" y="358"/>
                    <a:pt x="7168" y="370"/>
                    <a:pt x="7180" y="394"/>
                  </a:cubicBezTo>
                  <a:lnTo>
                    <a:pt x="7287" y="775"/>
                  </a:lnTo>
                  <a:cubicBezTo>
                    <a:pt x="7299" y="798"/>
                    <a:pt x="7299" y="834"/>
                    <a:pt x="7287" y="846"/>
                  </a:cubicBezTo>
                  <a:lnTo>
                    <a:pt x="1822" y="2322"/>
                  </a:lnTo>
                  <a:lnTo>
                    <a:pt x="1750" y="2084"/>
                  </a:lnTo>
                  <a:lnTo>
                    <a:pt x="7120" y="346"/>
                  </a:lnTo>
                  <a:close/>
                  <a:moveTo>
                    <a:pt x="1441" y="2168"/>
                  </a:moveTo>
                  <a:lnTo>
                    <a:pt x="1512" y="2394"/>
                  </a:lnTo>
                  <a:lnTo>
                    <a:pt x="429" y="2692"/>
                  </a:lnTo>
                  <a:cubicBezTo>
                    <a:pt x="417" y="2692"/>
                    <a:pt x="381" y="2680"/>
                    <a:pt x="369" y="2620"/>
                  </a:cubicBezTo>
                  <a:lnTo>
                    <a:pt x="369" y="2596"/>
                  </a:lnTo>
                  <a:cubicBezTo>
                    <a:pt x="357" y="2561"/>
                    <a:pt x="369" y="2513"/>
                    <a:pt x="381" y="2513"/>
                  </a:cubicBezTo>
                  <a:lnTo>
                    <a:pt x="1441" y="2168"/>
                  </a:lnTo>
                  <a:close/>
                  <a:moveTo>
                    <a:pt x="7111" y="1"/>
                  </a:moveTo>
                  <a:cubicBezTo>
                    <a:pt x="7082" y="1"/>
                    <a:pt x="7053" y="5"/>
                    <a:pt x="7025" y="13"/>
                  </a:cubicBezTo>
                  <a:lnTo>
                    <a:pt x="1500" y="1810"/>
                  </a:lnTo>
                  <a:lnTo>
                    <a:pt x="274" y="2215"/>
                  </a:lnTo>
                  <a:cubicBezTo>
                    <a:pt x="83" y="2275"/>
                    <a:pt x="0" y="2489"/>
                    <a:pt x="60" y="2703"/>
                  </a:cubicBezTo>
                  <a:lnTo>
                    <a:pt x="60" y="2727"/>
                  </a:lnTo>
                  <a:cubicBezTo>
                    <a:pt x="119" y="2906"/>
                    <a:pt x="262" y="3025"/>
                    <a:pt x="429" y="3025"/>
                  </a:cubicBezTo>
                  <a:cubicBezTo>
                    <a:pt x="453" y="3025"/>
                    <a:pt x="488" y="3025"/>
                    <a:pt x="512" y="3001"/>
                  </a:cubicBezTo>
                  <a:lnTo>
                    <a:pt x="7358" y="1156"/>
                  </a:lnTo>
                  <a:cubicBezTo>
                    <a:pt x="7453" y="1132"/>
                    <a:pt x="7525" y="1072"/>
                    <a:pt x="7573" y="1001"/>
                  </a:cubicBezTo>
                  <a:cubicBezTo>
                    <a:pt x="7620" y="906"/>
                    <a:pt x="7632" y="787"/>
                    <a:pt x="7596" y="667"/>
                  </a:cubicBezTo>
                  <a:lnTo>
                    <a:pt x="7501" y="298"/>
                  </a:lnTo>
                  <a:cubicBezTo>
                    <a:pt x="7465" y="179"/>
                    <a:pt x="7394" y="84"/>
                    <a:pt x="7287" y="48"/>
                  </a:cubicBezTo>
                  <a:cubicBezTo>
                    <a:pt x="7231" y="17"/>
                    <a:pt x="7170" y="1"/>
                    <a:pt x="71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59;p82"/>
            <p:cNvSpPr/>
            <p:nvPr/>
          </p:nvSpPr>
          <p:spPr>
            <a:xfrm>
              <a:off x="7145297" y="2025139"/>
              <a:ext cx="32982" cy="33363"/>
            </a:xfrm>
            <a:custGeom>
              <a:avLst/>
              <a:gdLst/>
              <a:ahLst/>
              <a:cxnLst/>
              <a:rect l="l" t="t" r="r" b="b"/>
              <a:pathLst>
                <a:path w="1037" h="1049" extrusionOk="0">
                  <a:moveTo>
                    <a:pt x="513" y="0"/>
                  </a:moveTo>
                  <a:cubicBezTo>
                    <a:pt x="429" y="0"/>
                    <a:pt x="358" y="84"/>
                    <a:pt x="358" y="167"/>
                  </a:cubicBezTo>
                  <a:lnTo>
                    <a:pt x="358" y="357"/>
                  </a:lnTo>
                  <a:lnTo>
                    <a:pt x="156" y="357"/>
                  </a:lnTo>
                  <a:cubicBezTo>
                    <a:pt x="72" y="357"/>
                    <a:pt x="1" y="441"/>
                    <a:pt x="1" y="524"/>
                  </a:cubicBezTo>
                  <a:cubicBezTo>
                    <a:pt x="1" y="619"/>
                    <a:pt x="72" y="691"/>
                    <a:pt x="156" y="691"/>
                  </a:cubicBezTo>
                  <a:lnTo>
                    <a:pt x="358" y="691"/>
                  </a:lnTo>
                  <a:lnTo>
                    <a:pt x="358" y="881"/>
                  </a:lnTo>
                  <a:cubicBezTo>
                    <a:pt x="358" y="977"/>
                    <a:pt x="429" y="1048"/>
                    <a:pt x="513" y="1048"/>
                  </a:cubicBezTo>
                  <a:cubicBezTo>
                    <a:pt x="608" y="1048"/>
                    <a:pt x="679" y="977"/>
                    <a:pt x="679" y="881"/>
                  </a:cubicBezTo>
                  <a:lnTo>
                    <a:pt x="679" y="691"/>
                  </a:lnTo>
                  <a:lnTo>
                    <a:pt x="870" y="691"/>
                  </a:lnTo>
                  <a:cubicBezTo>
                    <a:pt x="965" y="691"/>
                    <a:pt x="1037" y="619"/>
                    <a:pt x="1037" y="524"/>
                  </a:cubicBezTo>
                  <a:cubicBezTo>
                    <a:pt x="1037" y="441"/>
                    <a:pt x="965" y="357"/>
                    <a:pt x="870" y="357"/>
                  </a:cubicBezTo>
                  <a:lnTo>
                    <a:pt x="679" y="357"/>
                  </a:lnTo>
                  <a:lnTo>
                    <a:pt x="679" y="167"/>
                  </a:lnTo>
                  <a:cubicBezTo>
                    <a:pt x="679" y="84"/>
                    <a:pt x="608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60;p82"/>
            <p:cNvSpPr/>
            <p:nvPr/>
          </p:nvSpPr>
          <p:spPr>
            <a:xfrm>
              <a:off x="7338417" y="2045590"/>
              <a:ext cx="32982" cy="33332"/>
            </a:xfrm>
            <a:custGeom>
              <a:avLst/>
              <a:gdLst/>
              <a:ahLst/>
              <a:cxnLst/>
              <a:rect l="l" t="t" r="r" b="b"/>
              <a:pathLst>
                <a:path w="1037" h="1048" extrusionOk="0">
                  <a:moveTo>
                    <a:pt x="513" y="0"/>
                  </a:moveTo>
                  <a:cubicBezTo>
                    <a:pt x="430" y="0"/>
                    <a:pt x="358" y="72"/>
                    <a:pt x="358" y="167"/>
                  </a:cubicBezTo>
                  <a:lnTo>
                    <a:pt x="358" y="357"/>
                  </a:lnTo>
                  <a:lnTo>
                    <a:pt x="156" y="357"/>
                  </a:lnTo>
                  <a:cubicBezTo>
                    <a:pt x="72" y="357"/>
                    <a:pt x="1" y="429"/>
                    <a:pt x="1" y="524"/>
                  </a:cubicBezTo>
                  <a:cubicBezTo>
                    <a:pt x="1" y="607"/>
                    <a:pt x="72" y="691"/>
                    <a:pt x="156" y="691"/>
                  </a:cubicBezTo>
                  <a:lnTo>
                    <a:pt x="358" y="691"/>
                  </a:lnTo>
                  <a:lnTo>
                    <a:pt x="358" y="881"/>
                  </a:lnTo>
                  <a:cubicBezTo>
                    <a:pt x="358" y="965"/>
                    <a:pt x="430" y="1048"/>
                    <a:pt x="513" y="1048"/>
                  </a:cubicBezTo>
                  <a:cubicBezTo>
                    <a:pt x="608" y="1048"/>
                    <a:pt x="680" y="965"/>
                    <a:pt x="680" y="881"/>
                  </a:cubicBezTo>
                  <a:lnTo>
                    <a:pt x="680" y="691"/>
                  </a:lnTo>
                  <a:lnTo>
                    <a:pt x="870" y="691"/>
                  </a:lnTo>
                  <a:cubicBezTo>
                    <a:pt x="965" y="691"/>
                    <a:pt x="1037" y="607"/>
                    <a:pt x="1037" y="524"/>
                  </a:cubicBezTo>
                  <a:cubicBezTo>
                    <a:pt x="1037" y="429"/>
                    <a:pt x="965" y="357"/>
                    <a:pt x="870" y="357"/>
                  </a:cubicBezTo>
                  <a:lnTo>
                    <a:pt x="680" y="357"/>
                  </a:lnTo>
                  <a:lnTo>
                    <a:pt x="680" y="167"/>
                  </a:lnTo>
                  <a:cubicBezTo>
                    <a:pt x="680" y="72"/>
                    <a:pt x="608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61;p82"/>
            <p:cNvSpPr/>
            <p:nvPr/>
          </p:nvSpPr>
          <p:spPr>
            <a:xfrm>
              <a:off x="7263453" y="1978545"/>
              <a:ext cx="33363" cy="32982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1"/>
                  </a:moveTo>
                  <a:cubicBezTo>
                    <a:pt x="429" y="1"/>
                    <a:pt x="358" y="72"/>
                    <a:pt x="358" y="156"/>
                  </a:cubicBezTo>
                  <a:lnTo>
                    <a:pt x="358" y="358"/>
                  </a:lnTo>
                  <a:lnTo>
                    <a:pt x="167" y="358"/>
                  </a:lnTo>
                  <a:cubicBezTo>
                    <a:pt x="72" y="358"/>
                    <a:pt x="1" y="429"/>
                    <a:pt x="1" y="513"/>
                  </a:cubicBezTo>
                  <a:cubicBezTo>
                    <a:pt x="1" y="608"/>
                    <a:pt x="72" y="679"/>
                    <a:pt x="167" y="679"/>
                  </a:cubicBezTo>
                  <a:lnTo>
                    <a:pt x="358" y="679"/>
                  </a:lnTo>
                  <a:lnTo>
                    <a:pt x="358" y="870"/>
                  </a:lnTo>
                  <a:cubicBezTo>
                    <a:pt x="358" y="965"/>
                    <a:pt x="429" y="1037"/>
                    <a:pt x="524" y="1037"/>
                  </a:cubicBezTo>
                  <a:cubicBezTo>
                    <a:pt x="608" y="1037"/>
                    <a:pt x="691" y="965"/>
                    <a:pt x="691" y="870"/>
                  </a:cubicBezTo>
                  <a:lnTo>
                    <a:pt x="691" y="679"/>
                  </a:lnTo>
                  <a:lnTo>
                    <a:pt x="882" y="679"/>
                  </a:lnTo>
                  <a:cubicBezTo>
                    <a:pt x="965" y="679"/>
                    <a:pt x="1048" y="608"/>
                    <a:pt x="1048" y="513"/>
                  </a:cubicBezTo>
                  <a:cubicBezTo>
                    <a:pt x="1048" y="429"/>
                    <a:pt x="965" y="358"/>
                    <a:pt x="882" y="358"/>
                  </a:cubicBezTo>
                  <a:lnTo>
                    <a:pt x="691" y="358"/>
                  </a:lnTo>
                  <a:lnTo>
                    <a:pt x="691" y="156"/>
                  </a:ln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5787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4258</TotalTime>
  <Words>471</Words>
  <Application>Microsoft Office PowerPoint</Application>
  <PresentationFormat>Широк екран</PresentationFormat>
  <Paragraphs>81</Paragraphs>
  <Slides>12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Verdana</vt:lpstr>
      <vt:lpstr>Wingdings</vt:lpstr>
      <vt:lpstr>Тема на Office</vt:lpstr>
      <vt:lpstr>Дигитални решения за качествено образование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Дигитални решения за качествено образование</dc:title>
  <dc:creator>Яница Р. Бакоева</dc:creator>
  <cp:lastModifiedBy>Яница Р. Бакоева</cp:lastModifiedBy>
  <cp:revision>143</cp:revision>
  <dcterms:created xsi:type="dcterms:W3CDTF">2022-08-01T12:51:52Z</dcterms:created>
  <dcterms:modified xsi:type="dcterms:W3CDTF">2022-08-11T11:16:55Z</dcterms:modified>
</cp:coreProperties>
</file>