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64" r:id="rId8"/>
    <p:sldId id="265" r:id="rId9"/>
    <p:sldId id="267" r:id="rId10"/>
    <p:sldId id="277" r:id="rId11"/>
    <p:sldId id="269" r:id="rId12"/>
  </p:sldIdLst>
  <p:sldSz cx="9144000" cy="6858000" type="screen4x3"/>
  <p:notesSz cx="6797675" cy="9929813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EC2CF4-750C-420C-A4D3-A65083C9910D}" type="datetimeFigureOut">
              <a:rPr lang="bg-BG" smtClean="0"/>
              <a:t>14.7.2022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888C57-48CB-4834-8E9F-AC25CBD2B06E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506990" y="5155937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bg-BG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Иновативни – бинарни уроци  с мултидисциплинарна насоченост </a:t>
            </a:r>
          </a:p>
          <a:p>
            <a:r>
              <a:rPr lang="bg-BG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bg-BG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Изготвили: </a:t>
            </a:r>
            <a:r>
              <a:rPr lang="bg-BG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старши. </a:t>
            </a:r>
            <a:r>
              <a:rPr lang="bg-BG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начален учител Дарина Делчева </a:t>
            </a:r>
          </a:p>
          <a:p>
            <a:r>
              <a:rPr lang="bg-BG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bg-BG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старши.начален </a:t>
            </a:r>
            <a:r>
              <a:rPr lang="bg-BG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 Юлия Пенчева </a:t>
            </a:r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bg-BG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Международен Образователен форум Варна 2022год.</a:t>
            </a:r>
            <a:br>
              <a:rPr lang="bg-BG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bg-BG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22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„Иновации в действие“</a:t>
            </a:r>
            <a:br>
              <a:rPr lang="bg-BG" sz="22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22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sz="22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споделени добри </a:t>
            </a:r>
            <a:r>
              <a:rPr lang="bg-BG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практики</a:t>
            </a:r>
            <a: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2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2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sz="2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7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7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72388"/>
            <a:ext cx="6236185" cy="3357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824"/>
            <a:ext cx="1790327" cy="141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43608" y="620688"/>
            <a:ext cx="3346704" cy="639762"/>
          </a:xfrm>
        </p:spPr>
        <p:txBody>
          <a:bodyPr/>
          <a:lstStyle/>
          <a:p>
            <a:pPr algn="just"/>
            <a:endParaRPr lang="bg-BG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5050820" y="620688"/>
            <a:ext cx="3346704" cy="2743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Пореден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спектакъл, в който са вплетени игри, знание и много магия в едно.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Минавайки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математическото съзвездие на загадките , малките </a:t>
            </a:r>
            <a:r>
              <a:rPr lang="bg-BG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любопитковци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достигат до извода, че от семейството и роден дом няма нищо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по-ценно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755576" y="620688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b="1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Бинарен урок „ Капитан Голямо число и Царица Математика“</a:t>
            </a:r>
          </a:p>
          <a:p>
            <a:pPr algn="just"/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тарши начален учител Дарина Делчева </a:t>
            </a:r>
          </a:p>
          <a:p>
            <a:pPr algn="just"/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тарши начален учител Юлия Пенчева </a:t>
            </a:r>
          </a:p>
          <a:p>
            <a:pPr algn="just"/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Логопед Калин </a:t>
            </a:r>
            <a:r>
              <a:rPr lang="bg-BG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Маганджиев</a:t>
            </a:r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bg-BG" sz="12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0EDEB"/>
              </a:clrFrom>
              <a:clrTo>
                <a:srgbClr val="F0E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199065"/>
            <a:ext cx="6624736" cy="41484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963" y="6091460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 rot="19939875">
            <a:off x="6076" y="1752083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bg-BG" dirty="0"/>
              <a:t>Благодарим за Вниманието!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6309320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323528" y="305117"/>
            <a:ext cx="8424936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  <a:p>
            <a:pPr marL="365760" lvl="1" indent="0" algn="just">
              <a:buNone/>
            </a:pPr>
            <a:r>
              <a:rPr lang="bg-BG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Училището, което заема не малка роля в живота на детето, трябва от своя страна да е работилница, а именно за личности. Това е инвестицията ни в бъдещето. Именно тук е мястото и ролята на 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българския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учител,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който да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създава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детските представи, приемлив, разбираем и възможно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най-привлекателен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образ. Естествен съюзник в това начинание са новите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технологии. Те от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своя страна създават условия, при които учениците с охота и старание да възприемат новите знания и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умения.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остепенното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 надграждане са важна част от многостранния обсег на дигитализацията. Те са и най – силното средство да се привлекат днешните съвременни и забързани деца от XXI век.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91" y="3768927"/>
            <a:ext cx="5187950" cy="307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6551713" y="6077115"/>
            <a:ext cx="259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Дарина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Делчева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ЮлияПенчева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 rot="20831681">
            <a:off x="287893" y="134626"/>
            <a:ext cx="3492069" cy="720080"/>
          </a:xfrm>
        </p:spPr>
        <p:txBody>
          <a:bodyPr/>
          <a:lstStyle/>
          <a:p>
            <a:pPr marL="0" indent="0">
              <a:buNone/>
            </a:pP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Защо </a:t>
            </a:r>
            <a:r>
              <a:rPr lang="bg-BG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бинарен </a:t>
            </a: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урок?</a:t>
            </a: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29" y="567763"/>
            <a:ext cx="3982131" cy="5309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683568" y="1556792"/>
            <a:ext cx="3672408" cy="5805264"/>
          </a:xfrm>
        </p:spPr>
        <p:txBody>
          <a:bodyPr>
            <a:noAutofit/>
          </a:bodyPr>
          <a:lstStyle/>
          <a:p>
            <a:pPr indent="457200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Защото това е творчество на двама учители, което прераства в творчески процес на учениците. Защото на границата на науките е винаги интересно, защото дейностите там предизвикват висока мотивация. А това е главната цел на образованието – да увлечеш учениците, да провокираш творческото търсене и познавателна активност.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е да се създаде условия за мотивирано практическо приложение на получените знания и умения на учениците, за това – те да видят резултатите от своя труд и да изживеят радост и удовлетворение.  Развитието на сътрудничеството между учителите и учениците е не на последно място.</a:t>
            </a:r>
          </a:p>
          <a:p>
            <a:pPr indent="457200"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6165304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50132">
            <a:off x="-279787" y="1417607"/>
            <a:ext cx="4961147" cy="23435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143519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Интегриране на знания от различни области – с цел решаване на общ проблем;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Организира се и се провежда от двама и повече учители;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Провежда се в рамките на два учебни часа;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По-пълно емоционално насищане, чрез общуване с двама учители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Цел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на БИНАРНИЯ урок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Да се създадат условия за мотивирано практическо приложение на получените знания и умения на учениците, така че те да видят резултатите от своя труд и да изживеят радост и удовлетворение;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Формиране у учениците на убеждение за взаимната връзка между учебните предмети;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Развитие на сътрудничество между учителите и учениците.</a:t>
            </a:r>
          </a:p>
          <a:p>
            <a:pPr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259" y="0"/>
            <a:ext cx="3627434" cy="1219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6237312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 поле 11"/>
          <p:cNvSpPr txBox="1"/>
          <p:nvPr/>
        </p:nvSpPr>
        <p:spPr>
          <a:xfrm>
            <a:off x="539552" y="476672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Обединението на усилията на двамата педагози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подпомага управлението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процеса на познавателната и практическа активност. При бинарното обучение педагозите разполагат с време, необходимо за изучаване на резултатите от предишната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стъпка,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тъй като смяната на водещата роля в хода на занятието на единия педагог с другия, смяната на познавателните учебни 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стъпки благоприятства </a:t>
            </a:r>
            <a:r>
              <a:rPr lang="bg-BG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това, всеки педагог да може да види практическите резултати от своите действия</a:t>
            </a:r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Бинарното обучение се превръща в източник на мощен възпитателен резонанс, който се разглежда като отзвук в структурата на личността на ученика.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Този вид уроци увличат учениците и провокират творческото търсене познавателната активност!</a:t>
            </a:r>
          </a:p>
          <a:p>
            <a:pPr indent="457200" algn="just"/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Бинарните уроци поставят учениците в постоянно обсъждане, дават възможност за изразяване на собствени мнения, предполагат използването на постоянна обратна връзка. Изграждат се  стратегии за поведение. В начална училищна степен подпомага учениците да общуват непосредствено, да усвояват норми за групова дейност и начините за съвместно решаване на проблемите, да се учат да споделят и да се уважават и зачитат взаимно.</a:t>
            </a:r>
          </a:p>
          <a:p>
            <a:pPr indent="457200" algn="just"/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57200" algn="just"/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442299" cy="20138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6093296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07" y="1484784"/>
            <a:ext cx="4158562" cy="23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авоъгълник 5"/>
          <p:cNvSpPr/>
          <p:nvPr/>
        </p:nvSpPr>
        <p:spPr>
          <a:xfrm>
            <a:off x="2204688" y="379798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да се въведат учениците в темата се представя презентация – въвеждаща информация в областта на географията. Заложихме на нещо непознато, нещо тайнствено и завладяващо, а именно архипелагът Галапагос. След това им представихме кратко видео–пътешествие до Галапагос. След успешното акостиране на Галапагос се тълкува значението на името.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Така пътешествието в смисъла на думите е първата пътека в Галапагоската обиколка. Фауната на островите предизвика небивал интерес у учениците-костенурката слон, игуаните, синьокрак рибояд. Целта е да се достигне в края на урока до изводи на базата на събраните от всеки екип отговори, които са свързани помежду си.</a:t>
            </a:r>
            <a:b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076" y="1602779"/>
            <a:ext cx="3155607" cy="236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17581" y="257028"/>
            <a:ext cx="5637010" cy="882119"/>
          </a:xfrm>
        </p:spPr>
        <p:txBody>
          <a:bodyPr>
            <a:normAutofit/>
          </a:bodyPr>
          <a:lstStyle/>
          <a:p>
            <a:r>
              <a:rPr lang="bg-BG" sz="12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Бинарен урок „Глапагоски острови“</a:t>
            </a:r>
          </a:p>
          <a:p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тарши начален учител Дарина Делчева</a:t>
            </a:r>
          </a:p>
          <a:p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тарши начален учител Юлия Пенчева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79" y="6093296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107504" y="188640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Бинарен урок </a:t>
            </a:r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„В света на Хари </a:t>
            </a:r>
            <a:r>
              <a:rPr lang="ru-RU" sz="12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Потър</a:t>
            </a:r>
            <a:r>
              <a:rPr lang="ru-RU" sz="12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  <a:endParaRPr lang="bg-BG" sz="1200" b="1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старши. </a:t>
            </a:r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начален учител Дарина </a:t>
            </a:r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Делчева</a:t>
            </a:r>
          </a:p>
          <a:p>
            <a:pPr algn="just"/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старши </a:t>
            </a:r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начален учител Юлия </a:t>
            </a:r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Пенчева</a:t>
            </a:r>
          </a:p>
          <a:p>
            <a:pPr algn="just"/>
            <a:r>
              <a:rPr lang="bg-BG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логопед Калин </a:t>
            </a:r>
            <a:r>
              <a:rPr lang="bg-BG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Маганджиев</a:t>
            </a:r>
            <a:endParaRPr lang="bg-BG" sz="12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348880"/>
            <a:ext cx="4211579" cy="315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авоъгълник 5"/>
          <p:cNvSpPr/>
          <p:nvPr/>
        </p:nvSpPr>
        <p:spPr>
          <a:xfrm>
            <a:off x="4745707" y="26369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интерактивни игри – предизвикателства към децата успяхме да постигнем своята цел – да представим ученето като тип вълшебство и забавна магия, разчупвайки обичайната практика на преподаване.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както може да се очаква, първокласниците посрещнаха с възторг проф. Албус Дъмбълдор, справиха се с лекота с предизвикателствата, отправени чрез писма от Хари Потър, Рон Уизли и Хърмаяни Грейнджър чрез совите, изпратени от света на магиите и вълшебствата</a:t>
            </a:r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46313"/>
            <a:ext cx="3279932" cy="2462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83" y="6225009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323528" y="292756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Бинарен урок -„Коледа в </a:t>
            </a:r>
            <a:r>
              <a:rPr lang="bg-BG" sz="12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Цифроландия</a:t>
            </a:r>
            <a:r>
              <a:rPr lang="bg-BG" sz="12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„</a:t>
            </a:r>
          </a:p>
          <a:p>
            <a:pPr algn="just"/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старши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начален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учител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Дарина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Делчева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старши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начален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учител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Юлия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Пенчева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bg-BG" sz="1200" b="1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92756"/>
            <a:ext cx="2044403" cy="3634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65" y="2816734"/>
            <a:ext cx="2488445" cy="3317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авоъгълник 5"/>
          <p:cNvSpPr/>
          <p:nvPr/>
        </p:nvSpPr>
        <p:spPr>
          <a:xfrm>
            <a:off x="2457036" y="253179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Урокът протече под формата на игра. Заехме се  да сътворяваме коледна приказка на дъската чрез интерактивни игри, за да „помогнем на джуджетата“ на Добрия старец в подготовката и създаването на Коледната магия и атмосфера.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Така първокласниците с много усмивки и настроение създадоха свой коледен град Цялата тази коледна феерия беше украсена с песен и танц на снежинките.</a:t>
            </a:r>
          </a:p>
          <a:p>
            <a:pPr algn="just"/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6237312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5492699" y="21136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12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Бинарен урок „Пролет в </a:t>
            </a:r>
            <a:r>
              <a:rPr lang="bg-BG" sz="1200" b="1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Букволандия</a:t>
            </a:r>
            <a:r>
              <a:rPr lang="bg-BG" sz="1200" b="1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</a:t>
            </a:r>
          </a:p>
          <a:p>
            <a:pPr algn="just"/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тарши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начален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учител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Дарина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Делчева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тарши</a:t>
            </a:r>
            <a:r>
              <a:rPr lang="ru-RU" sz="1200" i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начален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учител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Юлия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Пенчева</a:t>
            </a:r>
            <a:r>
              <a:rPr lang="ru-RU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логопед Калин </a:t>
            </a:r>
            <a:r>
              <a:rPr lang="ru-RU" sz="1200" i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Маганджиев</a:t>
            </a: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endParaRPr lang="bg-BG" sz="1200" b="1" i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3201330" cy="240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68" y="1628800"/>
            <a:ext cx="3514249" cy="2637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476" y="3905900"/>
            <a:ext cx="3855062" cy="29521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Правоъгълник 1"/>
          <p:cNvSpPr/>
          <p:nvPr/>
        </p:nvSpPr>
        <p:spPr>
          <a:xfrm>
            <a:off x="971600" y="2734977"/>
            <a:ext cx="33353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Като завладяващ спектакъл протече за децата от I „а“. Използва се  мултимедийна презентация, като с огромно желание помагаха на думите да си намерят своите букви и римуваха старателно. 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забравиха и да се поздравят за добре свършената работа с любима песен. Дълъг беше списъкът със задачи на Баба Яга – кръстословици, упражнения върху обеззвучаване на съгласни, разпознаване на приказки с красиви илюстрации, свързване на смислови части, редене на пъзел и много други, които обаче никак не затрудниха.</a:t>
            </a:r>
          </a:p>
          <a:p>
            <a:pPr algn="just"/>
            <a:endParaRPr lang="bg-BG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343" y="6093296"/>
            <a:ext cx="259712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3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649</TotalTime>
  <Words>998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Georgia</vt:lpstr>
      <vt:lpstr>Times New Roman</vt:lpstr>
      <vt:lpstr>Trebuchet MS</vt:lpstr>
      <vt:lpstr>Verdana</vt:lpstr>
      <vt:lpstr>Wingdings</vt:lpstr>
      <vt:lpstr>Попътна струя</vt:lpstr>
      <vt:lpstr> Международен Образователен форум Варна 2022год.  „Иновации в действие“  споделени добри практики   </vt:lpstr>
      <vt:lpstr>PowerPoint Presentation</vt:lpstr>
      <vt:lpstr>Защо бинарен урок?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 „Иновация в действие“</dc:title>
  <dc:creator>Martin</dc:creator>
  <cp:lastModifiedBy>Teacher</cp:lastModifiedBy>
  <cp:revision>54</cp:revision>
  <cp:lastPrinted>2022-04-27T07:09:38Z</cp:lastPrinted>
  <dcterms:created xsi:type="dcterms:W3CDTF">2022-04-17T07:15:42Z</dcterms:created>
  <dcterms:modified xsi:type="dcterms:W3CDTF">2022-07-14T09:50:52Z</dcterms:modified>
</cp:coreProperties>
</file>