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61D41-B093-A751-8033-6FAE04800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E69441-A344-305A-191B-192E34422B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391BD-DB64-D052-19DE-5F50CB337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9680-87B4-3E4F-B0F9-E05C40B95AF7}" type="datetimeFigureOut">
              <a:rPr lang="en-CH" smtClean="0"/>
              <a:t>13.07.22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26E2E-69EE-A4C2-7C4F-466A6DF70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433C0-97B7-D1AC-177E-A1569D34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91BB-2255-CB42-81C8-D6D1DB5E1546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1325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9E648-2CE6-A22B-2672-4A22566BD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46C980-3531-7E7E-0193-859DE3B4B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E3219-EAB8-0096-65BC-3FAB20AF8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9680-87B4-3E4F-B0F9-E05C40B95AF7}" type="datetimeFigureOut">
              <a:rPr lang="en-CH" smtClean="0"/>
              <a:t>13.07.22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A2A31-FF8B-DA39-3859-948197A43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D867B-DF15-A982-1C42-0B144B855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91BB-2255-CB42-81C8-D6D1DB5E1546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883721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558DC6-2008-7FF9-568A-29229AE913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9F5C45-5EDF-6936-B65A-0BF2F71A0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AC950-D398-EF79-8726-F0FF27AE8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9680-87B4-3E4F-B0F9-E05C40B95AF7}" type="datetimeFigureOut">
              <a:rPr lang="en-CH" smtClean="0"/>
              <a:t>13.07.22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65E80-15B6-3CA4-BDEF-5B305AB7A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E6373-2A0F-578C-0EA5-AD357F426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91BB-2255-CB42-81C8-D6D1DB5E1546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341500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9B804-E1D0-8B92-AE63-E6239EC08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3B7C7-07D7-1895-E674-C4A2DA2B9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A5F69-42B4-ECD9-5C5C-F5829249E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9680-87B4-3E4F-B0F9-E05C40B95AF7}" type="datetimeFigureOut">
              <a:rPr lang="en-CH" smtClean="0"/>
              <a:t>13.07.22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66F8D-4D21-349A-0D77-6EA050E0A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92651-F0B8-BD1A-0466-E30A3641F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91BB-2255-CB42-81C8-D6D1DB5E1546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80886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55917-EBF2-9807-3EA3-588BA527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0F22D-64F0-248D-D08E-A2BE782C6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55ABE-5D5B-1D5D-555F-C95A118FB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9680-87B4-3E4F-B0F9-E05C40B95AF7}" type="datetimeFigureOut">
              <a:rPr lang="en-CH" smtClean="0"/>
              <a:t>13.07.22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22A7E-C633-D2E0-E162-8FE4D6F1E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E12D9-0C1C-9754-F9C9-B19692E06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91BB-2255-CB42-81C8-D6D1DB5E1546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245934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3BC9E-D775-4FF8-B9F7-84B83E9AE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2C9C9-8C70-0466-7EB2-463DBE480F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73AC6E-DF14-B08A-A6BC-7EF7AC0A2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1E29BB-CA55-B06E-AAA1-10B823042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9680-87B4-3E4F-B0F9-E05C40B95AF7}" type="datetimeFigureOut">
              <a:rPr lang="en-CH" smtClean="0"/>
              <a:t>13.07.22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478D3B-45DE-DA0D-E367-962C944EB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B38CB2-6603-07B7-B3F4-9F679213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91BB-2255-CB42-81C8-D6D1DB5E1546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01687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2AF54-49FF-C70A-7DCE-6E065B535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E75B0D-F899-D519-1A3C-9FAE7EFEE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807E13-B801-0BFE-043B-651635FC0F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871CFD-AD66-7A22-601D-7E15235CC7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625981-B44A-8C01-6790-8E6355CEF5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011E0D-2708-79DD-62EC-2D84FB2E6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9680-87B4-3E4F-B0F9-E05C40B95AF7}" type="datetimeFigureOut">
              <a:rPr lang="en-CH" smtClean="0"/>
              <a:t>13.07.22</a:t>
            </a:fld>
            <a:endParaRPr lang="en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F6C8B3-B98A-AFF0-10B7-E3F8A27C9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27C044-86B2-BFF0-E648-06ABC6863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91BB-2255-CB42-81C8-D6D1DB5E1546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17421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FA55B-10E6-6BC3-48A5-6A1642AF5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F51DC2-8A75-86F0-C5BF-8CC5174B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9680-87B4-3E4F-B0F9-E05C40B95AF7}" type="datetimeFigureOut">
              <a:rPr lang="en-CH" smtClean="0"/>
              <a:t>13.07.22</a:t>
            </a:fld>
            <a:endParaRPr lang="en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25F69B-A0E3-EFFC-93EF-CBA2C2C14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E61242-A50B-12BE-4230-FB1573AB3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91BB-2255-CB42-81C8-D6D1DB5E1546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716466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201422-2E9C-41C0-829B-690721D2F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9680-87B4-3E4F-B0F9-E05C40B95AF7}" type="datetimeFigureOut">
              <a:rPr lang="en-CH" smtClean="0"/>
              <a:t>13.07.22</a:t>
            </a:fld>
            <a:endParaRPr lang="en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84870F-49EA-53C7-3ECC-24C7D4883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9E371-6101-0F54-0297-D91E71A37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91BB-2255-CB42-81C8-D6D1DB5E1546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011121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D268D-25C8-85D5-9900-C38605D8E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A5F99-77C4-A3B2-61E8-FC32229B1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20ED3B-EC11-CE8A-7490-AED117DFB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4DF56-AD20-284A-E6C3-BD65AA3BB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9680-87B4-3E4F-B0F9-E05C40B95AF7}" type="datetimeFigureOut">
              <a:rPr lang="en-CH" smtClean="0"/>
              <a:t>13.07.22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C11DD2-5061-025A-AED8-3F3E7A1A1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286DE-8284-1048-0B0B-EBDAC487F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91BB-2255-CB42-81C8-D6D1DB5E1546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410794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CCDB3-DD87-A583-1116-084CEA700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5F75E0-D8FD-FA86-7D33-0CEAED52C2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B97379-84D2-68F2-B58F-6DA9C34BF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314CC0-924E-0ACF-357B-31A8870DE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F9680-87B4-3E4F-B0F9-E05C40B95AF7}" type="datetimeFigureOut">
              <a:rPr lang="en-CH" smtClean="0"/>
              <a:t>13.07.22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1D019-6493-68A4-3B19-6EE7FBA32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D58D0-9A3E-0A0D-1B11-B94640DD1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91BB-2255-CB42-81C8-D6D1DB5E1546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214073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4F0694-32E4-5DB8-D1CB-37AB5E5BB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17C52-F1E4-03FD-32CD-AB8CACE0B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35C941-171B-26AC-3390-8D1FF5A6A0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F9680-87B4-3E4F-B0F9-E05C40B95AF7}" type="datetimeFigureOut">
              <a:rPr lang="en-CH" smtClean="0"/>
              <a:t>13.07.22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80C78-B675-44C7-6676-EADDEA2285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430CF-4DF8-ED66-D552-9AFC443D8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091BB-2255-CB42-81C8-D6D1DB5E1546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73503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A218F-CC9D-CFAE-756B-0460055645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/>
              <a:t>Традиции и иновации в обучението на студентите по технически дисциплини</a:t>
            </a:r>
            <a:endParaRPr lang="en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51A756-CEBE-62E5-8F68-BAB9E89592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305434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Традиции и иновации в обучението на студентите по технически дисциплини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Традиции и иновации в обучението на студентите по технически дисциплини</dc:title>
  <dc:creator>Lilyanova, Polena</dc:creator>
  <cp:lastModifiedBy>Lilyanova, Polena</cp:lastModifiedBy>
  <cp:revision>1</cp:revision>
  <dcterms:created xsi:type="dcterms:W3CDTF">2022-07-13T20:34:27Z</dcterms:created>
  <dcterms:modified xsi:type="dcterms:W3CDTF">2022-07-13T20:34:59Z</dcterms:modified>
</cp:coreProperties>
</file>