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21AB-CAC8-C169-0333-170A96DD32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4712B5-B21F-332D-7171-7FBDF027E5DA}"/>
              </a:ext>
            </a:extLst>
          </p:cNvPr>
          <p:cNvSpPr>
            <a:spLocks noGrp="1"/>
          </p:cNvSpPr>
          <p:nvPr>
            <p:ph type="dt" sz="half" idx="10"/>
          </p:nvPr>
        </p:nvSpPr>
        <p:spPr/>
        <p:txBody>
          <a:bodyPr/>
          <a:lstStyle/>
          <a:p>
            <a:fld id="{42B04164-BDB3-4CA2-A47D-40BC0A7731F1}" type="datetimeFigureOut">
              <a:rPr lang="en-US" smtClean="0"/>
              <a:t>29-Jun-22</a:t>
            </a:fld>
            <a:endParaRPr lang="en-US"/>
          </a:p>
        </p:txBody>
      </p:sp>
      <p:sp>
        <p:nvSpPr>
          <p:cNvPr id="4" name="Footer Placeholder 3">
            <a:extLst>
              <a:ext uri="{FF2B5EF4-FFF2-40B4-BE49-F238E27FC236}">
                <a16:creationId xmlns:a16="http://schemas.microsoft.com/office/drawing/2014/main" id="{E9CAC765-7A95-145F-C3FD-4967171DCC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BFA695-C88C-1614-0ED8-9F555EC27E53}"/>
              </a:ext>
            </a:extLst>
          </p:cNvPr>
          <p:cNvSpPr>
            <a:spLocks noGrp="1"/>
          </p:cNvSpPr>
          <p:nvPr>
            <p:ph type="sldNum" sz="quarter" idx="12"/>
          </p:nvPr>
        </p:nvSpPr>
        <p:spPr/>
        <p:txBody>
          <a:bodyPr/>
          <a:lstStyle/>
          <a:p>
            <a:fld id="{1E3C445B-9846-4374-B68D-BEA7B7EBD6F2}" type="slidenum">
              <a:rPr lang="en-US" smtClean="0"/>
              <a:t>‹#›</a:t>
            </a:fld>
            <a:endParaRPr lang="en-US"/>
          </a:p>
        </p:txBody>
      </p:sp>
    </p:spTree>
    <p:extLst>
      <p:ext uri="{BB962C8B-B14F-4D97-AF65-F5344CB8AC3E}">
        <p14:creationId xmlns:p14="http://schemas.microsoft.com/office/powerpoint/2010/main" val="11874585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34D79-8751-6989-563A-8B546BBF919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CF0EBC-6550-C4FF-AD54-CFE88DFB4E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BAAB0-9E02-692D-AD98-1EBE88DBEFF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B04164-BDB3-4CA2-A47D-40BC0A7731F1}" type="datetimeFigureOut">
              <a:rPr lang="en-US" smtClean="0"/>
              <a:t>29-Jun-22</a:t>
            </a:fld>
            <a:endParaRPr lang="en-US"/>
          </a:p>
        </p:txBody>
      </p:sp>
      <p:sp>
        <p:nvSpPr>
          <p:cNvPr id="5" name="Footer Placeholder 4">
            <a:extLst>
              <a:ext uri="{FF2B5EF4-FFF2-40B4-BE49-F238E27FC236}">
                <a16:creationId xmlns:a16="http://schemas.microsoft.com/office/drawing/2014/main" id="{8ADDD5E0-E9C4-54CC-452D-166D5E7EE3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1DBC0F-3552-74A0-7818-DC79E17D1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3C445B-9846-4374-B68D-BEA7B7EBD6F2}" type="slidenum">
              <a:rPr lang="en-US" smtClean="0"/>
              <a:t>‹#›</a:t>
            </a:fld>
            <a:endParaRPr lang="en-US"/>
          </a:p>
        </p:txBody>
      </p:sp>
    </p:spTree>
    <p:extLst>
      <p:ext uri="{BB962C8B-B14F-4D97-AF65-F5344CB8AC3E}">
        <p14:creationId xmlns:p14="http://schemas.microsoft.com/office/powerpoint/2010/main" val="315151099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37A9E9-10E9-E0DF-C1F6-73F23F429667}"/>
              </a:ext>
            </a:extLst>
          </p:cNvPr>
          <p:cNvSpPr>
            <a:spLocks noGrp="1"/>
          </p:cNvSpPr>
          <p:nvPr>
            <p:ph type="title"/>
          </p:nvPr>
        </p:nvSpPr>
        <p:spPr/>
        <p:txBody>
          <a:bodyPr/>
          <a:lstStyle/>
          <a:p>
            <a:pPr lvl="0" algn="ctr"/>
            <a:r>
              <a:rPr lang="en-US" sz="1800">
                <a:latin typeface="Verdana" pitchFamily="34"/>
                <a:ea typeface="Verdana" pitchFamily="34"/>
              </a:rPr>
              <a:t>Second international educational forum “Quality of education in conditions of digital transformation and specifics of generations” </a:t>
            </a:r>
            <a:br>
              <a:rPr lang="bg-BG" sz="1800">
                <a:latin typeface="Verdana" pitchFamily="34"/>
                <a:ea typeface="Verdana" pitchFamily="34"/>
              </a:rPr>
            </a:br>
            <a:r>
              <a:rPr lang="ru-RU" sz="1800">
                <a:latin typeface="Verdana" pitchFamily="34"/>
                <a:ea typeface="Verdana" pitchFamily="34"/>
              </a:rPr>
              <a:t>07 - 09 </a:t>
            </a:r>
            <a:r>
              <a:rPr lang="en-US" sz="1800">
                <a:latin typeface="Verdana" pitchFamily="34"/>
                <a:ea typeface="Verdana" pitchFamily="34"/>
              </a:rPr>
              <a:t>September</a:t>
            </a:r>
            <a:r>
              <a:rPr lang="ru-RU" sz="1800">
                <a:latin typeface="Verdana" pitchFamily="34"/>
                <a:ea typeface="Verdana" pitchFamily="34"/>
              </a:rPr>
              <a:t> 2022</a:t>
            </a:r>
            <a:endParaRPr lang="bg-BG" sz="6600">
              <a:latin typeface="Verdana" pitchFamily="34"/>
              <a:ea typeface="Verdana" pitchFamily="34"/>
            </a:endParaRPr>
          </a:p>
        </p:txBody>
      </p:sp>
      <p:pic>
        <p:nvPicPr>
          <p:cNvPr id="3" name="Picture 2">
            <a:extLst>
              <a:ext uri="{FF2B5EF4-FFF2-40B4-BE49-F238E27FC236}">
                <a16:creationId xmlns:a16="http://schemas.microsoft.com/office/drawing/2014/main" id="{471CB623-C4D0-02D4-6EDA-CCC7DA03B63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4702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A4A3BF-6A84-C629-8E6D-B6C221CAD35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32A5E0C-2921-C774-F554-1676079C914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283223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45EDF6-E2EE-515A-5EA0-C206E47AFF7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59ACE2C-D083-956E-C196-C7B04D91498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8724547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FBFBFA-669D-7C04-C2D4-82B7F5EFB3D7}"/>
              </a:ext>
            </a:extLst>
          </p:cNvPr>
          <p:cNvSpPr>
            <a:spLocks noGrp="1"/>
          </p:cNvSpPr>
          <p:nvPr>
            <p:ph type="title"/>
          </p:nvPr>
        </p:nvSpPr>
        <p:spPr/>
        <p:txBody>
          <a:bodyPr/>
          <a:lstStyle/>
          <a:p>
            <a:pPr lvl="0"/>
            <a:r>
              <a:rPr lang="en-US" sz="1100">
                <a:solidFill>
                  <a:srgbClr val="000000"/>
                </a:solidFill>
                <a:latin typeface="Verdana" pitchFamily="34"/>
                <a:ea typeface="Verdana" pitchFamily="34"/>
              </a:rPr>
              <a:t>Rositsa Nedeva, Hristo Botev Primary School</a:t>
            </a:r>
            <a:r>
              <a:rPr lang="ru-RU" sz="1100">
                <a:solidFill>
                  <a:srgbClr val="000000"/>
                </a:solidFill>
                <a:latin typeface="Verdana" pitchFamily="34"/>
                <a:ea typeface="Verdana" pitchFamily="34"/>
              </a:rPr>
              <a:t>,</a:t>
            </a:r>
            <a:r>
              <a:rPr lang="en-US" sz="1100">
                <a:solidFill>
                  <a:srgbClr val="000000"/>
                </a:solidFill>
                <a:latin typeface="Verdana" pitchFamily="34"/>
                <a:ea typeface="Verdana" pitchFamily="34"/>
              </a:rPr>
              <a:t> Varna</a:t>
            </a:r>
            <a:r>
              <a:rPr lang="ru-RU" sz="1100">
                <a:solidFill>
                  <a:srgbClr val="000000"/>
                </a:solidFill>
                <a:latin typeface="Verdana" pitchFamily="34"/>
                <a:ea typeface="Verdana" pitchFamily="34"/>
              </a:rPr>
              <a:t> </a:t>
            </a:r>
            <a:br>
              <a:rPr lang="ru-RU" sz="1100">
                <a:solidFill>
                  <a:srgbClr val="000000"/>
                </a:solidFill>
                <a:latin typeface="Verdana" pitchFamily="34"/>
                <a:ea typeface="Verdana" pitchFamily="34"/>
              </a:rPr>
            </a:br>
            <a:r>
              <a:rPr lang="en-US" sz="1100">
                <a:solidFill>
                  <a:srgbClr val="000000"/>
                </a:solidFill>
                <a:latin typeface="Verdana" pitchFamily="34"/>
                <a:ea typeface="Verdana" pitchFamily="34"/>
              </a:rPr>
              <a:t>tel</a:t>
            </a:r>
            <a:r>
              <a:rPr lang="ru-RU" sz="1100">
                <a:solidFill>
                  <a:srgbClr val="000000"/>
                </a:solidFill>
                <a:latin typeface="Verdana" pitchFamily="34"/>
                <a:ea typeface="Verdana" pitchFamily="34"/>
              </a:rPr>
              <a:t>. 0877446812, </a:t>
            </a:r>
            <a:r>
              <a:rPr lang="en-US" sz="1100">
                <a:solidFill>
                  <a:srgbClr val="000000"/>
                </a:solidFill>
                <a:latin typeface="Verdana" pitchFamily="34"/>
                <a:ea typeface="Verdana" pitchFamily="34"/>
              </a:rPr>
              <a:t>email</a:t>
            </a:r>
            <a:r>
              <a:rPr lang="ru-RU" sz="1100">
                <a:solidFill>
                  <a:srgbClr val="000000"/>
                </a:solidFill>
                <a:latin typeface="Verdana" pitchFamily="34"/>
                <a:ea typeface="Verdana" pitchFamily="34"/>
              </a:rPr>
              <a:t>: rositsanedeva@abv.bg</a:t>
            </a:r>
            <a:br>
              <a:rPr lang="ru-RU" sz="1100">
                <a:solidFill>
                  <a:srgbClr val="000000"/>
                </a:solidFill>
                <a:latin typeface="Verdana" pitchFamily="34"/>
                <a:ea typeface="Verdana" pitchFamily="34"/>
              </a:rPr>
            </a:br>
            <a:br>
              <a:rPr lang="en-US" sz="1100">
                <a:solidFill>
                  <a:srgbClr val="000000"/>
                </a:solidFill>
                <a:latin typeface="Verdana" pitchFamily="34"/>
                <a:ea typeface="Verdana" pitchFamily="34"/>
              </a:rPr>
            </a:br>
            <a:br>
              <a:rPr lang="ru-RU" sz="1100">
                <a:solidFill>
                  <a:srgbClr val="000000"/>
                </a:solidFill>
                <a:latin typeface="Verdana" pitchFamily="34"/>
                <a:ea typeface="Verdana" pitchFamily="34"/>
              </a:rPr>
            </a:br>
            <a:r>
              <a:rPr lang="en-US" sz="1100">
                <a:solidFill>
                  <a:srgbClr val="000000"/>
                </a:solidFill>
                <a:latin typeface="Verdana" pitchFamily="34"/>
                <a:ea typeface="Verdana" pitchFamily="34"/>
              </a:rPr>
              <a:t>Gergana Petkova, Hristo Botev Primary School, Varna</a:t>
            </a:r>
            <a:br>
              <a:rPr lang="ru-RU" sz="1100">
                <a:solidFill>
                  <a:srgbClr val="000000"/>
                </a:solidFill>
                <a:latin typeface="Verdana" pitchFamily="34"/>
                <a:ea typeface="Verdana" pitchFamily="34"/>
              </a:rPr>
            </a:br>
            <a:r>
              <a:rPr lang="en-US" sz="1100">
                <a:solidFill>
                  <a:srgbClr val="000000"/>
                </a:solidFill>
                <a:latin typeface="Verdana" pitchFamily="34"/>
                <a:ea typeface="Verdana" pitchFamily="34"/>
              </a:rPr>
              <a:t>tel.: 0888348638, email: gerri.ognyanova@gmail.com</a:t>
            </a:r>
            <a:endParaRPr lang="bg-BG" sz="1100" dirty="0">
              <a:solidFill>
                <a:srgbClr val="000000"/>
              </a:solidFill>
              <a:latin typeface="Verdana" pitchFamily="34"/>
              <a:ea typeface="Verdana" pitchFamily="34"/>
            </a:endParaRPr>
          </a:p>
        </p:txBody>
      </p:sp>
      <p:pic>
        <p:nvPicPr>
          <p:cNvPr id="3" name="Picture 2">
            <a:extLst>
              <a:ext uri="{FF2B5EF4-FFF2-40B4-BE49-F238E27FC236}">
                <a16:creationId xmlns:a16="http://schemas.microsoft.com/office/drawing/2014/main" id="{F425138D-23A6-8DEE-41F1-870A7B202A7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0990932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BC973F-6867-21B8-DBD1-69362832D2EF}"/>
              </a:ext>
            </a:extLst>
          </p:cNvPr>
          <p:cNvSpPr>
            <a:spLocks noGrp="1"/>
          </p:cNvSpPr>
          <p:nvPr>
            <p:ph type="title"/>
          </p:nvPr>
        </p:nvSpPr>
        <p:spPr/>
        <p:txBody>
          <a:bodyPr/>
          <a:lstStyle/>
          <a:p>
            <a:pPr lvl="0" algn="ctr"/>
            <a:r>
              <a:rPr lang="en-US">
                <a:latin typeface="Verbana"/>
              </a:rPr>
              <a:t>Team</a:t>
            </a:r>
            <a:r>
              <a:rPr lang="bg-BG">
                <a:latin typeface="Verbana"/>
              </a:rPr>
              <a:t>  </a:t>
            </a:r>
            <a:r>
              <a:rPr lang="en-US">
                <a:latin typeface="Verbana"/>
              </a:rPr>
              <a:t>#AlgoRhythm </a:t>
            </a:r>
            <a:endParaRPr lang="bg-BG">
              <a:latin typeface="Verbana"/>
            </a:endParaRPr>
          </a:p>
        </p:txBody>
      </p:sp>
      <p:pic>
        <p:nvPicPr>
          <p:cNvPr id="3" name="Picture 2">
            <a:extLst>
              <a:ext uri="{FF2B5EF4-FFF2-40B4-BE49-F238E27FC236}">
                <a16:creationId xmlns:a16="http://schemas.microsoft.com/office/drawing/2014/main" id="{ED50B30C-66D8-9ADA-C9E1-1A14F477BDE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0183332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57CF0C-143E-B787-C012-C0E44AFBF2A7}"/>
              </a:ext>
            </a:extLst>
          </p:cNvPr>
          <p:cNvSpPr>
            <a:spLocks noGrp="1"/>
          </p:cNvSpPr>
          <p:nvPr>
            <p:ph type="title"/>
          </p:nvPr>
        </p:nvSpPr>
        <p:spPr/>
        <p:txBody>
          <a:bodyPr/>
          <a:lstStyle/>
          <a:p>
            <a:pPr marL="274320" lvl="0" indent="-274320" algn="ctr">
              <a:spcBef>
                <a:spcPts val="500"/>
              </a:spcBef>
            </a:pPr>
            <a:r>
              <a:rPr lang="en-US" sz="1200">
                <a:solidFill>
                  <a:srgbClr val="000000"/>
                </a:solidFill>
                <a:latin typeface="Verdana" pitchFamily="34"/>
                <a:ea typeface="Verdana" pitchFamily="34"/>
              </a:rPr>
              <a:t>      Presenting new integrative subject #AlgoRhythm. The innovation includes new methods of teaching Science, Art and IT. Our aim is to use the motivation of the students to work in digital environment, provoke their exploring skills, creativity, imagination and knowledge of current issues, related to community development – circle economics etc. </a:t>
            </a:r>
            <a:endParaRPr lang="bg-BG" sz="1200">
              <a:latin typeface="Verdana" pitchFamily="34"/>
              <a:ea typeface="Verdana" pitchFamily="34"/>
            </a:endParaRPr>
          </a:p>
        </p:txBody>
      </p:sp>
      <p:pic>
        <p:nvPicPr>
          <p:cNvPr id="3" name="Picture 2">
            <a:extLst>
              <a:ext uri="{FF2B5EF4-FFF2-40B4-BE49-F238E27FC236}">
                <a16:creationId xmlns:a16="http://schemas.microsoft.com/office/drawing/2014/main" id="{918EA4BA-44C5-0D0E-A8B0-653894B1441D}"/>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9046032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8A5B22-1F98-ECC6-7EA8-FEC312C97D5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A211AB5-FF4F-F8B1-DE7E-73D47C81448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51043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490A36-F0D2-EF89-97F4-6603D3C9414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83D2607-E958-4356-AC4A-761ED016A39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889794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3B32DC-B792-3948-9DCF-A839F4A94F6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2D7C182-F6F6-AE53-0A05-5B37E168EDB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648831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5C64D4-B94E-9B49-B0FA-20D7EBA6721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B9EC8BE-DEA4-2411-FA79-65C106844D9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6302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4B571B-ABC5-C5EC-6778-999A8271DA4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2A92266-F71D-4B71-2583-B1DCCD0AEE1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5859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0F5A6B-0195-A70C-A521-8855FE99524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F3C4EA9-771A-FD68-898E-D7E81E74BC6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26891171"/>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Words>
  <Application>Microsoft Office PowerPoint</Application>
  <PresentationFormat>Widescreen</PresentationFormat>
  <Paragraphs>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Verbana</vt:lpstr>
      <vt:lpstr>Verdana</vt:lpstr>
      <vt:lpstr>Office Theme</vt:lpstr>
      <vt:lpstr>Second international educational forum “Quality of education in conditions of digital transformation and specifics of generations”  07 - 09 September 2022</vt:lpstr>
      <vt:lpstr>Team  #AlgoRhythm </vt:lpstr>
      <vt:lpstr>      Presenting new integrative subject #AlgoRhythm. The innovation includes new methods of teaching Science, Art and IT. Our aim is to use the motivation of the students to work in digital environment, provoke their exploring skills, creativity, imagination and knowledge of current issues, related to community development – circle economics etc.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Rositsa Nedeva, Hristo Botev Primary School, Varna  tel. 0877446812, email: rositsanedeva@abv.bg   Gergana Petkova, Hristo Botev Primary School, Varna tel.: 0888348638, email: gerri.ognyanova@gmail.com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international educational forum “Quality of education in conditions of digital transformation and specifics of generations”  07 - 09 September 2022</dc:title>
  <dc:creator>Borislav Petkov</dc:creator>
  <cp:lastModifiedBy>Borislav Petkov</cp:lastModifiedBy>
  <cp:revision>1</cp:revision>
  <dcterms:created xsi:type="dcterms:W3CDTF">2022-06-29T09:11:20Z</dcterms:created>
  <dcterms:modified xsi:type="dcterms:W3CDTF">2022-06-29T09:11:20Z</dcterms:modified>
</cp:coreProperties>
</file>