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  <p:sldId id="259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18B"/>
    <a:srgbClr val="FFE2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5029200"/>
            <a:ext cx="6629400" cy="914400"/>
          </a:xfrm>
        </p:spPr>
        <p:txBody>
          <a:bodyPr>
            <a:noAutofit/>
          </a:bodyPr>
          <a:lstStyle/>
          <a:p>
            <a:r>
              <a:rPr lang="bg-BG" sz="2400" b="1" dirty="0" smtClean="0">
                <a:solidFill>
                  <a:schemeClr val="bg1"/>
                </a:solidFill>
              </a:rPr>
              <a:t>Второ ОУ „Никола Й. Вапцаров“, гр. Варна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0349" y="1981200"/>
            <a:ext cx="82172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bg-BG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Практически насоки и съвременни </a:t>
            </a:r>
          </a:p>
          <a:p>
            <a:pPr algn="ctr"/>
            <a:r>
              <a:rPr lang="bg-BG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подходи в учителската работа</a:t>
            </a:r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7" name="Picture 3" descr="C:\Users\Admin\Desktop\logo-2O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"/>
            <a:ext cx="11811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38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76400"/>
            <a:ext cx="7391400" cy="4449763"/>
          </a:xfrm>
        </p:spPr>
        <p:txBody>
          <a:bodyPr/>
          <a:lstStyle/>
          <a:p>
            <a:pPr marL="0" indent="0">
              <a:buNone/>
            </a:pPr>
            <a:r>
              <a:rPr lang="bg-BG" dirty="0" smtClean="0"/>
              <a:t>Дигитална грамотност</a:t>
            </a:r>
          </a:p>
          <a:p>
            <a:endParaRPr lang="bg-BG" dirty="0" smtClean="0"/>
          </a:p>
          <a:p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Съвременни подходи</a:t>
            </a:r>
          </a:p>
          <a:p>
            <a:endParaRPr lang="bg-BG" dirty="0" smtClean="0"/>
          </a:p>
          <a:p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Квалификация на учителите</a:t>
            </a:r>
          </a:p>
          <a:p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507915" y="1828800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546015" y="3457574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546015" y="5257800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4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52600"/>
            <a:ext cx="8229600" cy="2468562"/>
          </a:xfrm>
        </p:spPr>
        <p:txBody>
          <a:bodyPr>
            <a:normAutofit/>
          </a:bodyPr>
          <a:lstStyle/>
          <a:p>
            <a:r>
              <a:rPr lang="bg-B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Благодаря за вниманието!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57200" y="5638800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1400" b="1" dirty="0" smtClean="0">
                <a:solidFill>
                  <a:schemeClr val="bg1"/>
                </a:solidFill>
              </a:rPr>
              <a:t>Симеон Кателиев</a:t>
            </a:r>
          </a:p>
          <a:p>
            <a:pPr marL="0" indent="0">
              <a:buNone/>
            </a:pPr>
            <a:r>
              <a:rPr lang="bg-BG" sz="1400" b="1" dirty="0" smtClean="0">
                <a:solidFill>
                  <a:schemeClr val="bg1"/>
                </a:solidFill>
              </a:rPr>
              <a:t>Второ ОУ „Никола Й. Вапцаров“</a:t>
            </a:r>
          </a:p>
          <a:p>
            <a:pPr marL="0" indent="0">
              <a:buNone/>
            </a:pPr>
            <a:r>
              <a:rPr lang="bg-BG" sz="1400" b="1" dirty="0" smtClean="0">
                <a:solidFill>
                  <a:schemeClr val="bg1"/>
                </a:solidFill>
              </a:rPr>
              <a:t>Гр. Варна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0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bg-B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Въведение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bg-BG" dirty="0" smtClean="0"/>
              <a:t>	Образованието и грижите в ранна детска възраст са един от най-важните етапи от ученето през целия живот. Възможностите човек последователно и практически ефективно да формира компетентност и професионално съзнание в съвременното общество, са от съществено значение. Качеството на образованието в условията на дигитализация и спецификата на поколенията предполагат въвеждането на нови подходи и методи на преподаване от учителите.</a:t>
            </a:r>
          </a:p>
        </p:txBody>
      </p:sp>
    </p:spTree>
    <p:extLst>
      <p:ext uri="{BB962C8B-B14F-4D97-AF65-F5344CB8AC3E}">
        <p14:creationId xmlns:p14="http://schemas.microsoft.com/office/powerpoint/2010/main" val="49141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05442" y="533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Учебна мотивация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 descr="C:\Users\Admin\Desktop\dete-che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2362200"/>
            <a:ext cx="42291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93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60"/>
            <a:ext cx="9144000" cy="687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3563864" y="746044"/>
            <a:ext cx="1745260" cy="1006556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</a:rPr>
              <a:t>Учител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0174" y="1662393"/>
            <a:ext cx="1823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/>
              <a:t>образование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67400" y="1651508"/>
            <a:ext cx="1479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/>
              <a:t>възпитание</a:t>
            </a:r>
            <a:endParaRPr lang="en-US" b="1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419600" y="1907360"/>
            <a:ext cx="0" cy="64076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6158542" y="2245806"/>
            <a:ext cx="1537658" cy="685800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rgbClr val="0070C0"/>
                </a:solidFill>
              </a:rPr>
              <a:t>Учебно съдържание</a:t>
            </a:r>
            <a:endParaRPr lang="en-US" sz="1200" b="1" dirty="0">
              <a:solidFill>
                <a:srgbClr val="0070C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5346506" y="2655123"/>
            <a:ext cx="778174" cy="13817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6324600" y="3689338"/>
            <a:ext cx="1709468" cy="685800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rgbClr val="0070C0"/>
                </a:solidFill>
              </a:rPr>
              <a:t>Дигитализация</a:t>
            </a:r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5057448" y="4630946"/>
            <a:ext cx="1295400" cy="779253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rgbClr val="0070C0"/>
                </a:solidFill>
              </a:rPr>
              <a:t>Свобода на избор, цели, мечти</a:t>
            </a:r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2362200" y="4837982"/>
            <a:ext cx="1676400" cy="877018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rgbClr val="0070C0"/>
                </a:solidFill>
              </a:rPr>
              <a:t>Подкрепа от семейната среда</a:t>
            </a:r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609600" y="4240098"/>
            <a:ext cx="1600200" cy="78910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rgbClr val="0070C0"/>
                </a:solidFill>
              </a:rPr>
              <a:t>Критерии за оценяване</a:t>
            </a:r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228600" y="2472703"/>
            <a:ext cx="2057400" cy="112240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rgbClr val="0070C0"/>
                </a:solidFill>
              </a:rPr>
              <a:t>Активна гражданска позиция и критично мислене</a:t>
            </a:r>
            <a:endParaRPr lang="en-US" sz="1200" b="1" dirty="0">
              <a:solidFill>
                <a:srgbClr val="0070C0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 flipV="1">
            <a:off x="5346506" y="3337548"/>
            <a:ext cx="978094" cy="51511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4724400" y="3505200"/>
            <a:ext cx="700552" cy="110561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3393941" y="3671853"/>
            <a:ext cx="644659" cy="105254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2057400" y="3505200"/>
            <a:ext cx="1447800" cy="78654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2362200" y="2997898"/>
            <a:ext cx="1185849" cy="12630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3654545" y="2655123"/>
            <a:ext cx="15240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</a:t>
            </a: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Right Arrow 38"/>
          <p:cNvSpPr/>
          <p:nvPr/>
        </p:nvSpPr>
        <p:spPr>
          <a:xfrm rot="9025044">
            <a:off x="2965183" y="1339617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ight Arrow 39"/>
          <p:cNvSpPr/>
          <p:nvPr/>
        </p:nvSpPr>
        <p:spPr>
          <a:xfrm rot="1902374">
            <a:off x="5323683" y="1345539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48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6029" y="823765"/>
            <a:ext cx="8991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Съвременни подходи и методи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bg-BG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преподаване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 descr="C:\Users\Admin\Desktop\savremenimetod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66765"/>
            <a:ext cx="6248400" cy="418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41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527379" y="1855018"/>
            <a:ext cx="17526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</a:rPr>
              <a:t>Теоретични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478099" y="2326314"/>
            <a:ext cx="107282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96640" y="1956982"/>
            <a:ext cx="2784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 smtClean="0"/>
              <a:t>Уроци, лекции, проверка на знания – тестове, контролни изпитвания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1524000" y="3072004"/>
            <a:ext cx="19050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</a:rPr>
              <a:t>Практически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581400" y="3515851"/>
            <a:ext cx="107282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876800" y="2848043"/>
            <a:ext cx="3525328" cy="1390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1400" dirty="0" smtClean="0"/>
              <a:t>Ролеви и дидактически игри (анализ), изследователски проекти, екипна работа</a:t>
            </a:r>
            <a:r>
              <a:rPr lang="en-US" sz="1400" dirty="0" smtClean="0"/>
              <a:t>, case study</a:t>
            </a:r>
            <a:r>
              <a:rPr lang="bg-BG" sz="1400" dirty="0" smtClean="0"/>
              <a:t>, дискусии, посещения на културни събития и забележителности, горски и летни училища, извънкласни дейности</a:t>
            </a:r>
            <a:endParaRPr lang="en-US" sz="1400" dirty="0"/>
          </a:p>
        </p:txBody>
      </p:sp>
      <p:sp>
        <p:nvSpPr>
          <p:cNvPr id="11" name="5-Point Star 10"/>
          <p:cNvSpPr/>
          <p:nvPr/>
        </p:nvSpPr>
        <p:spPr>
          <a:xfrm>
            <a:off x="6781800" y="2828090"/>
            <a:ext cx="122387" cy="1079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76200" y="4648200"/>
            <a:ext cx="20574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</a:rPr>
              <a:t>Интерактивни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279979" y="5119496"/>
            <a:ext cx="107282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387306" y="4738496"/>
            <a:ext cx="3144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1400" dirty="0" smtClean="0"/>
              <a:t>Визуални и звукови методи,</a:t>
            </a:r>
            <a:r>
              <a:rPr lang="en-US" sz="1400" dirty="0" smtClean="0"/>
              <a:t> brainstorming, </a:t>
            </a:r>
            <a:r>
              <a:rPr lang="bg-BG" sz="1400" dirty="0" smtClean="0"/>
              <a:t>електронни ресурси и училищни платформи, симулации </a:t>
            </a:r>
            <a:endParaRPr lang="en-US" sz="1400" dirty="0"/>
          </a:p>
        </p:txBody>
      </p:sp>
      <p:sp>
        <p:nvSpPr>
          <p:cNvPr id="18" name="5-Point Star 17"/>
          <p:cNvSpPr/>
          <p:nvPr/>
        </p:nvSpPr>
        <p:spPr>
          <a:xfrm>
            <a:off x="4510806" y="4684532"/>
            <a:ext cx="122387" cy="1079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81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/>
          </a:bodyPr>
          <a:lstStyle/>
          <a:p>
            <a:r>
              <a:rPr lang="bg-BG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Специфика на поколенията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1" name="Picture 3" descr="C:\Users\Admin\Desktop\pg-dec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58437"/>
            <a:ext cx="3291174" cy="219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dmin\Desktop\7kla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20097"/>
            <a:ext cx="33528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\Desktop\1-4kla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855297"/>
            <a:ext cx="3589593" cy="239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55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990600" y="1714883"/>
            <a:ext cx="2413329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</a:rPr>
              <a:t>Подготвителна група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707246" y="2743200"/>
            <a:ext cx="212580" cy="9810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1089" y="3810000"/>
            <a:ext cx="2784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 smtClean="0"/>
              <a:t>Педагогически ситуации, игри – развиване на емоционална интелигентност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3581400" y="1590675"/>
            <a:ext cx="17526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</a:rPr>
              <a:t>Начален </a:t>
            </a:r>
          </a:p>
          <a:p>
            <a:pPr algn="ctr"/>
            <a:r>
              <a:rPr lang="bg-BG" sz="1600" b="1" dirty="0" smtClean="0">
                <a:solidFill>
                  <a:srgbClr val="0070C0"/>
                </a:solidFill>
              </a:rPr>
              <a:t>етап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15000" y="1590675"/>
            <a:ext cx="25146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rgbClr val="0070C0"/>
                </a:solidFill>
              </a:rPr>
              <a:t>Прогимназиален етап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267200" y="2657475"/>
            <a:ext cx="120365" cy="244792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43200" y="5181600"/>
            <a:ext cx="2784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 smtClean="0"/>
              <a:t>Базови обучителни умения, правила, отговорности, навици, екипна работа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5366169" y="3985736"/>
            <a:ext cx="327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 smtClean="0"/>
              <a:t>Дискусии, насърчаване на </a:t>
            </a:r>
            <a:r>
              <a:rPr lang="bg-BG" sz="1400" dirty="0" smtClean="0"/>
              <a:t>личностните </a:t>
            </a:r>
            <a:r>
              <a:rPr lang="bg-BG" sz="1400" dirty="0" smtClean="0"/>
              <a:t>качества на учениците, работа по предложени теми, зачитане на мнение, индивидуални консултации</a:t>
            </a:r>
            <a:endParaRPr lang="en-US" sz="1400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972300" y="2657475"/>
            <a:ext cx="38100" cy="122872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975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2133600"/>
          </a:xfrm>
        </p:spPr>
        <p:txBody>
          <a:bodyPr>
            <a:normAutofit/>
          </a:bodyPr>
          <a:lstStyle/>
          <a:p>
            <a:r>
              <a:rPr lang="bg-BG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да подобрим качеството на образованието в условията на дигитализация и спецификата на поколенията?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9" name="Picture 3" descr="C:\Users\Admin\Desktop\shutterstock_303112742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2895600"/>
            <a:ext cx="4946752" cy="330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36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205</Words>
  <Application>Microsoft Office PowerPoint</Application>
  <PresentationFormat>Презентация на цял екран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11</vt:i4>
      </vt:variant>
    </vt:vector>
  </HeadingPairs>
  <TitlesOfParts>
    <vt:vector size="12" baseType="lpstr">
      <vt:lpstr>Office Theme</vt:lpstr>
      <vt:lpstr>Презентация на PowerPoint</vt:lpstr>
      <vt:lpstr>Въведение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Специфика на поколенията</vt:lpstr>
      <vt:lpstr>Презентация на PowerPoint</vt:lpstr>
      <vt:lpstr>Как да подобрим качеството на образованието в условията на дигитализация и спецификата на поколенията?</vt:lpstr>
      <vt:lpstr>Презентация на PowerPoint</vt:lpstr>
      <vt:lpstr>Благодаря за вниманието!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 насоки и съвременни подходи в учителската работа</dc:title>
  <dc:creator>Admin</dc:creator>
  <cp:lastModifiedBy>user</cp:lastModifiedBy>
  <cp:revision>64</cp:revision>
  <dcterms:created xsi:type="dcterms:W3CDTF">2006-08-16T00:00:00Z</dcterms:created>
  <dcterms:modified xsi:type="dcterms:W3CDTF">2022-06-28T10:01:33Z</dcterms:modified>
</cp:coreProperties>
</file>