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70" r:id="rId3"/>
    <p:sldId id="269" r:id="rId4"/>
    <p:sldId id="271" r:id="rId5"/>
    <p:sldId id="273" r:id="rId6"/>
    <p:sldId id="274" r:id="rId7"/>
    <p:sldId id="277" r:id="rId8"/>
    <p:sldId id="275" r:id="rId9"/>
    <p:sldId id="276" r:id="rId10"/>
    <p:sldId id="262" r:id="rId11"/>
    <p:sldId id="263" r:id="rId12"/>
    <p:sldId id="278" r:id="rId1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60B2E-A14A-4664-A9B9-91DCB0C6CC83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29ACB-38F8-4576-89D5-32CB047AE65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7746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noProof="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9ACB-38F8-4576-89D5-32CB047AE656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578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A176FB0-56E2-47E9-A181-60616FCC5D8E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03B3E2B-9A61-4A91-9544-74BA1A797D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295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6FB0-56E2-47E9-A181-60616FCC5D8E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E2B-9A61-4A91-9544-74BA1A797D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552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6FB0-56E2-47E9-A181-60616FCC5D8E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E2B-9A61-4A91-9544-74BA1A797D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5722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6FB0-56E2-47E9-A181-60616FCC5D8E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E2B-9A61-4A91-9544-74BA1A797D06}" type="slidenum">
              <a:rPr lang="bg-BG" smtClean="0"/>
              <a:t>‹#›</a:t>
            </a:fld>
            <a:endParaRPr lang="bg-BG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8285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6FB0-56E2-47E9-A181-60616FCC5D8E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E2B-9A61-4A91-9544-74BA1A797D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9714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6FB0-56E2-47E9-A181-60616FCC5D8E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E2B-9A61-4A91-9544-74BA1A797D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9679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6FB0-56E2-47E9-A181-60616FCC5D8E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E2B-9A61-4A91-9544-74BA1A797D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13319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6FB0-56E2-47E9-A181-60616FCC5D8E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E2B-9A61-4A91-9544-74BA1A797D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351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6FB0-56E2-47E9-A181-60616FCC5D8E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E2B-9A61-4A91-9544-74BA1A797D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039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6FB0-56E2-47E9-A181-60616FCC5D8E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E2B-9A61-4A91-9544-74BA1A797D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1428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6FB0-56E2-47E9-A181-60616FCC5D8E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E2B-9A61-4A91-9544-74BA1A797D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1387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6FB0-56E2-47E9-A181-60616FCC5D8E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E2B-9A61-4A91-9544-74BA1A797D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1782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6FB0-56E2-47E9-A181-60616FCC5D8E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E2B-9A61-4A91-9544-74BA1A797D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54478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6FB0-56E2-47E9-A181-60616FCC5D8E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E2B-9A61-4A91-9544-74BA1A797D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81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6FB0-56E2-47E9-A181-60616FCC5D8E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E2B-9A61-4A91-9544-74BA1A797D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4530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6FB0-56E2-47E9-A181-60616FCC5D8E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E2B-9A61-4A91-9544-74BA1A797D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49292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6FB0-56E2-47E9-A181-60616FCC5D8E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E2B-9A61-4A91-9544-74BA1A797D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2232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76FB0-56E2-47E9-A181-60616FCC5D8E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B3E2B-9A61-4A91-9544-74BA1A797D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6850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read.bookcreator.com/8oZdWiKLpbeVdWUOm3FDtn6fY842/Lf3nz-MZR-ixjUKEk1u6k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read.bookcreator.com/ELmeddwu6MSyRKeXRGcplWLvkaQ2/3EJsH-eaRVWRtwL66nJoR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2PphKsG3D0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G2PphKsG3D0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XwQCnuplXU" TargetMode="External"/><Relationship Id="rId6" Type="http://schemas.openxmlformats.org/officeDocument/2006/relationships/hyperlink" Target="https://youtu.be/7XwQCnuplXU" TargetMode="External"/><Relationship Id="rId5" Type="http://schemas.openxmlformats.org/officeDocument/2006/relationships/hyperlink" Target="https://www.youtube.com/watch?v=FOXRXpgRNbk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read.bookcreator.com/A62Mrp4BmfXRwcN6CzxHlGRc9o02/gvV5mMzTRM2pNxmOaxR_Og?fbclid=IwAR2T1XZQIjMbqFCTtBccjSWg0T0Llje2E_86d55YpdfVJQq2h7otkh2brR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read.bookcreator.com/A62Mrp4BmfXRwcN6CzxHlGRc9o02/holYxXgPRCyWyItVdEgRVA?fbclid=IwAR34_JYltnrBduJJxduYB2wmmLuLxj8jE9Az89bJEsDSQ0-FS93PmQ2fae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g20mir.com/projects.php?id=269" TargetMode="External"/><Relationship Id="rId2" Type="http://schemas.openxmlformats.org/officeDocument/2006/relationships/hyperlink" Target="https://app.bookcreator.com/read/library/-N39ZC2u6T7ifvjWTTob/ELmeddwu6MSyRKeXRGcplWLvkaQ2/vIXDFwQ4QlK27IQHlXGvFA/X6Stf38_R_Cf2APFtjOxvg?from=editor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LEz8v8je2jY" TargetMode="External"/><Relationship Id="rId3" Type="http://schemas.openxmlformats.org/officeDocument/2006/relationships/video" Target="https://www.youtube.com/embed/ZZrcylc5kHA" TargetMode="External"/><Relationship Id="rId7" Type="http://schemas.openxmlformats.org/officeDocument/2006/relationships/hyperlink" Target="https://youtu.be/i6spxicHmQg" TargetMode="External"/><Relationship Id="rId2" Type="http://schemas.openxmlformats.org/officeDocument/2006/relationships/video" Target="https://www.youtube.com/embed/i6spxicHmQg" TargetMode="External"/><Relationship Id="rId1" Type="http://schemas.openxmlformats.org/officeDocument/2006/relationships/video" Target="https://www.youtube.com/embed/LEz8v8je2jY" TargetMode="Externa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10" Type="http://schemas.openxmlformats.org/officeDocument/2006/relationships/hyperlink" Target="https://www.youtube.com/watch?v=ZZrcylc5kHA" TargetMode="External"/><Relationship Id="rId4" Type="http://schemas.openxmlformats.org/officeDocument/2006/relationships/video" Target="https://www.youtube.com/embed/UwjmUZ6N2y8" TargetMode="External"/><Relationship Id="rId9" Type="http://schemas.openxmlformats.org/officeDocument/2006/relationships/hyperlink" Target="https://youtu.be/UwjmUZ6N2y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873829" y="137181"/>
            <a:ext cx="9077130" cy="818784"/>
          </a:xfrm>
        </p:spPr>
        <p:txBody>
          <a:bodyPr>
            <a:noAutofit/>
          </a:bodyPr>
          <a:lstStyle/>
          <a:p>
            <a:r>
              <a:rPr lang="en-US" sz="1800" i="1" dirty="0">
                <a:ln>
                  <a:solidFill>
                    <a:schemeClr val="accent1">
                      <a:alpha val="86000"/>
                    </a:schemeClr>
                  </a:solidFill>
                </a:ln>
                <a:solidFill>
                  <a:schemeClr val="bg1">
                    <a:alpha val="76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THE QUALITY OF EDUCATION IN THE CONDITIONS OF DIGITAL TRANSFORMATION AND THE SPECIFICITY OF GENERATIONS</a:t>
            </a:r>
            <a:endParaRPr lang="bg-BG" sz="1800" i="1" dirty="0">
              <a:ln>
                <a:solidFill>
                  <a:schemeClr val="accent1">
                    <a:alpha val="86000"/>
                  </a:schemeClr>
                </a:solidFill>
              </a:ln>
              <a:solidFill>
                <a:schemeClr val="bg1">
                  <a:alpha val="76000"/>
                </a:schemeClr>
              </a:solidFill>
              <a:effectLst>
                <a:innerShdw blurRad="114300">
                  <a:prstClr val="black"/>
                </a:inn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197926" y="5169159"/>
            <a:ext cx="7329055" cy="1604865"/>
          </a:xfrm>
        </p:spPr>
        <p:txBody>
          <a:bodyPr>
            <a:normAutofit/>
          </a:bodyPr>
          <a:lstStyle/>
          <a:p>
            <a:r>
              <a:rPr lang="en-US" sz="1200" b="1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Petya</a:t>
            </a:r>
            <a:r>
              <a:rPr lang="en-US" sz="12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Hristova</a:t>
            </a:r>
            <a:r>
              <a:rPr lang="en-US" sz="12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Kopanova</a:t>
            </a:r>
            <a:endParaRPr lang="bg-BG" sz="12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200" b="1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Stanimira</a:t>
            </a:r>
            <a:r>
              <a:rPr lang="en-US" sz="12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Todorova </a:t>
            </a:r>
            <a:r>
              <a:rPr lang="en-US" sz="1200" b="1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todorova</a:t>
            </a:r>
            <a:endParaRPr lang="bg-BG" sz="12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200" b="1" i="1" dirty="0">
                <a:latin typeface="Verdana" panose="020B0604030504040204" pitchFamily="34" charset="0"/>
                <a:ea typeface="Verdana" panose="020B0604030504040204" pitchFamily="34" charset="0"/>
              </a:rPr>
              <a:t>Kindergarten №</a:t>
            </a:r>
            <a:r>
              <a:rPr lang="en-US" sz="12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</a:t>
            </a:r>
            <a:r>
              <a:rPr lang="bg-BG" sz="12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„</a:t>
            </a:r>
            <a:r>
              <a:rPr lang="en-US" sz="1200" b="1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mir</a:t>
            </a:r>
            <a:r>
              <a:rPr lang="bg-BG" sz="12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endParaRPr lang="en-US" sz="12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200" b="1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Stara</a:t>
            </a:r>
            <a:r>
              <a:rPr lang="en-US" sz="12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zagora</a:t>
            </a:r>
            <a:r>
              <a:rPr lang="en-US" sz="12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12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en-US" sz="1200" b="1" i="1" dirty="0">
                <a:latin typeface="Verdana" panose="020B0604030504040204" pitchFamily="34" charset="0"/>
                <a:ea typeface="Verdana" panose="020B0604030504040204" pitchFamily="34" charset="0"/>
              </a:rPr>
              <a:t>Bulgaria</a:t>
            </a:r>
            <a:endParaRPr lang="bg-BG" sz="12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99"/>
          <a:stretch/>
        </p:blipFill>
        <p:spPr>
          <a:xfrm>
            <a:off x="147733" y="137179"/>
            <a:ext cx="2750915" cy="114766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Текстово поле 7"/>
          <p:cNvSpPr txBox="1"/>
          <p:nvPr/>
        </p:nvSpPr>
        <p:spPr>
          <a:xfrm>
            <a:off x="2519266" y="2015412"/>
            <a:ext cx="7875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all" dirty="0" smtClean="0">
                <a:latin typeface="Verdana" panose="020B0604030504040204" pitchFamily="34" charset="0"/>
                <a:ea typeface="Verdana" panose="020B0604030504040204" pitchFamily="34" charset="0"/>
              </a:rPr>
              <a:t>digital </a:t>
            </a:r>
            <a:r>
              <a:rPr lang="en-US" sz="3200" cap="all" dirty="0">
                <a:latin typeface="Verdana" panose="020B0604030504040204" pitchFamily="34" charset="0"/>
                <a:ea typeface="Verdana" panose="020B0604030504040204" pitchFamily="34" charset="0"/>
              </a:rPr>
              <a:t>children </a:t>
            </a:r>
            <a:endParaRPr lang="bg-BG" sz="3200" cap="all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3200" cap="all" dirty="0" smtClean="0">
                <a:latin typeface="Verdana" panose="020B0604030504040204" pitchFamily="34" charset="0"/>
                <a:ea typeface="Verdana" panose="020B0604030504040204" pitchFamily="34" charset="0"/>
              </a:rPr>
              <a:t>digital </a:t>
            </a:r>
            <a:r>
              <a:rPr lang="en-US" sz="3200" cap="all" dirty="0">
                <a:latin typeface="Verdana" panose="020B0604030504040204" pitchFamily="34" charset="0"/>
                <a:ea typeface="Verdana" panose="020B0604030504040204" pitchFamily="34" charset="0"/>
              </a:rPr>
              <a:t>kindergarten</a:t>
            </a:r>
            <a:endParaRPr lang="bg-BG" sz="3200" cap="al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65" y="5106419"/>
            <a:ext cx="1343607" cy="125336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9422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 txBox="1">
            <a:spLocks noGrp="1"/>
          </p:cNvSpPr>
          <p:nvPr>
            <p:ph type="title"/>
          </p:nvPr>
        </p:nvSpPr>
        <p:spPr>
          <a:xfrm>
            <a:off x="1136303" y="429063"/>
            <a:ext cx="959427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„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digital kindergarten</a:t>
            </a:r>
            <a:r>
              <a:rPr lang="bg-BG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endParaRPr lang="bg-BG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1" y="2164702"/>
            <a:ext cx="5566537" cy="3097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516" y="3240601"/>
            <a:ext cx="4095060" cy="3071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авоъгълник 2"/>
          <p:cNvSpPr/>
          <p:nvPr/>
        </p:nvSpPr>
        <p:spPr>
          <a:xfrm>
            <a:off x="2357119" y="1331668"/>
            <a:ext cx="7152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cap="all" dirty="0">
                <a:latin typeface="Verdana" panose="020B0604030504040204" pitchFamily="34" charset="0"/>
                <a:ea typeface="Verdana" panose="020B0604030504040204" pitchFamily="34" charset="0"/>
              </a:rPr>
              <a:t>We have created a video channel on YouTube so that PARENTS CAN EXPERIENCE UNFORGETTABLE MOMENTS OF LIFE IN THE KINDERGARTEN WITH THEIR CHILDREN, INDEPENDENT OF THE FAMILY OFFICE.</a:t>
            </a:r>
            <a:endParaRPr lang="bg-BG" sz="1200" cap="al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8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3001" y="359091"/>
            <a:ext cx="9905998" cy="796403"/>
          </a:xfrm>
        </p:spPr>
        <p:txBody>
          <a:bodyPr>
            <a:normAutofit/>
          </a:bodyPr>
          <a:lstStyle/>
          <a:p>
            <a:pPr algn="ctr"/>
            <a:r>
              <a:rPr lang="bg-BG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„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digital kindergarten”</a:t>
            </a:r>
            <a:endParaRPr lang="bg-BG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Контейнер за съдържание 3"/>
          <p:cNvSpPr txBox="1">
            <a:spLocks noGrp="1"/>
          </p:cNvSpPr>
          <p:nvPr>
            <p:ph idx="1"/>
          </p:nvPr>
        </p:nvSpPr>
        <p:spPr>
          <a:xfrm>
            <a:off x="845688" y="1155494"/>
            <a:ext cx="10515600" cy="228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WE HAVE UNITED OUR COMMUNITY AND ENVIRONMENT IN THE CLOUD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</a:p>
          <a:p>
            <a:pPr marL="0" indent="0">
              <a:buNone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GOOGLE WORKSPACE FOR EDUCATION </a:t>
            </a:r>
          </a:p>
          <a:p>
            <a:pPr marL="0" indent="0">
              <a:buNone/>
            </a:pP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WE HAVE CREATED A SET OF TOOLS THAT IMPROVE COOPERATION, COMMUNICATION AND LEARNING IMPACT  </a:t>
            </a:r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THE QUALIFICATION OF THE PEDAGOGICAL SPECIALISTS IS RELATED TO THE REQUIREMENTS OF THE DIGITAL WORLD IN WHICH WE LIVE</a:t>
            </a: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89" y="4108814"/>
            <a:ext cx="4216408" cy="2175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31" y="3585509"/>
            <a:ext cx="2861391" cy="2146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78" y="3127151"/>
            <a:ext cx="3157084" cy="315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1413" y="235528"/>
            <a:ext cx="9905998" cy="1316182"/>
          </a:xfrm>
        </p:spPr>
        <p:txBody>
          <a:bodyPr>
            <a:normAutofit/>
          </a:bodyPr>
          <a:lstStyle/>
          <a:p>
            <a:pPr algn="ctr"/>
            <a:r>
              <a:rPr lang="bg-BG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„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digital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children </a:t>
            </a:r>
            <a:r>
              <a:rPr lang="bg-BG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bg-BG" sz="28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digital kindergarten</a:t>
            </a:r>
            <a:r>
              <a:rPr lang="bg-BG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41412" y="1551710"/>
            <a:ext cx="9905999" cy="826222"/>
          </a:xfrm>
        </p:spPr>
        <p:txBody>
          <a:bodyPr>
            <a:normAutofit/>
          </a:bodyPr>
          <a:lstStyle/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IT'S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STILL THE MOST FUN AND FUN WHEN WE ARE TOGETHER</a:t>
            </a:r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E-BOOK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 – 1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-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ST JUNE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 </a:t>
            </a:r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0"/>
          <a:stretch/>
        </p:blipFill>
        <p:spPr>
          <a:xfrm>
            <a:off x="1141410" y="2274256"/>
            <a:ext cx="4700129" cy="2161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4"/>
          <a:stretch/>
        </p:blipFill>
        <p:spPr>
          <a:xfrm>
            <a:off x="5841540" y="4326990"/>
            <a:ext cx="4618160" cy="204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84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69122" y="357736"/>
            <a:ext cx="9905998" cy="919337"/>
          </a:xfrm>
        </p:spPr>
        <p:txBody>
          <a:bodyPr>
            <a:normAutofit/>
          </a:bodyPr>
          <a:lstStyle/>
          <a:p>
            <a:pPr algn="ctr"/>
            <a:r>
              <a:rPr lang="bg-BG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„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digital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children </a:t>
            </a:r>
            <a:r>
              <a:rPr lang="bg-BG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506263" y="1349763"/>
            <a:ext cx="4783777" cy="2839682"/>
          </a:xfrm>
        </p:spPr>
        <p:txBody>
          <a:bodyPr>
            <a:no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"Digital children"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do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not know the world before technology.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They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learn how to use the computer, but they do not know the world around them without it.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These are the children who replaced the games in front of the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apartment  building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with online games on the net.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Children who have the privilege of experiencing a digital childhood.</a:t>
            </a: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1" r="23788" b="28889"/>
          <a:stretch/>
        </p:blipFill>
        <p:spPr>
          <a:xfrm>
            <a:off x="1430411" y="1349763"/>
            <a:ext cx="4699801" cy="3949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Контейнер за съдържание 7"/>
          <p:cNvSpPr>
            <a:spLocks noGrp="1"/>
          </p:cNvSpPr>
          <p:nvPr>
            <p:ph sz="half" idx="1"/>
          </p:nvPr>
        </p:nvSpPr>
        <p:spPr>
          <a:xfrm>
            <a:off x="1430411" y="5418829"/>
            <a:ext cx="4973953" cy="1073655"/>
          </a:xfrm>
        </p:spPr>
        <p:txBody>
          <a:bodyPr>
            <a:norm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This is an evolution starting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from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n early age 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that the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adults</a:t>
            </a:r>
            <a:r>
              <a:rPr lang="en-US" sz="1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can not follow, because their connection with technology started later in their lives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22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13421" y="409473"/>
            <a:ext cx="9905998" cy="739227"/>
          </a:xfrm>
        </p:spPr>
        <p:txBody>
          <a:bodyPr>
            <a:normAutofit/>
          </a:bodyPr>
          <a:lstStyle/>
          <a:p>
            <a:pPr algn="ctr"/>
            <a:r>
              <a:rPr lang="bg-BG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„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DIGITAL KINDERGARTEN</a:t>
            </a:r>
            <a:r>
              <a:rPr lang="bg-BG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2405384" y="1314634"/>
            <a:ext cx="7205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WE USE INNOVATIVE TECHNOLOGIES IN PRESCHOOL EDUCATION PRIMARILY TO MEET THE GROWING DEMANDS AND LIMITATIONS OF THE MODERN WORLD.</a:t>
            </a:r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PARTICIPATION OF CHILDREN IN ONLINE COMPETITIONS, DUE TO THE PANDEMIC SITUATION</a:t>
            </a:r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PARTICIPATION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IN  AN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ONLINE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COMPETITION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–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E-BOOK</a:t>
            </a:r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sz="1200" cap="al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8" t="29719" r="12764" b="8534"/>
          <a:stretch/>
        </p:blipFill>
        <p:spPr>
          <a:xfrm>
            <a:off x="3639785" y="3386970"/>
            <a:ext cx="4853270" cy="2892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8" y="2479773"/>
            <a:ext cx="1671706" cy="2465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038" y="2479772"/>
            <a:ext cx="1734543" cy="2465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15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00860" y="380906"/>
            <a:ext cx="9905998" cy="822355"/>
          </a:xfrm>
        </p:spPr>
        <p:txBody>
          <a:bodyPr>
            <a:normAutofit/>
          </a:bodyPr>
          <a:lstStyle/>
          <a:p>
            <a:pPr algn="ctr"/>
            <a:r>
              <a:rPr lang="bg-BG" sz="2800" dirty="0">
                <a:latin typeface="Verdana" panose="020B0604030504040204" pitchFamily="34" charset="0"/>
                <a:ea typeface="Verdana" panose="020B0604030504040204" pitchFamily="34" charset="0"/>
              </a:rPr>
              <a:t>„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digital children </a:t>
            </a:r>
            <a:r>
              <a:rPr lang="bg-BG" sz="2800" dirty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200860" y="1264617"/>
            <a:ext cx="5658260" cy="2029089"/>
          </a:xfrm>
        </p:spPr>
        <p:txBody>
          <a:bodyPr>
            <a:normAutofit/>
          </a:bodyPr>
          <a:lstStyle/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IN ORDER TO MEET THE INTERESTS OF "DIGITAL CHILDREN", TO MAKE THE EDUCATIONAL PROCESS IN KINDERGARTEN MORE DYNAMIC AND THE INFORMATION MORE MEMORABLE, WE CREATED MANY ANIMATED PRESENTATIONS;</a:t>
            </a:r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WE USE VARIOUS INTERACTIVE TOOLS</a:t>
            </a:r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DIGITAL MUSIC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t="35152" r="-295" b="39315"/>
          <a:stretch/>
        </p:blipFill>
        <p:spPr>
          <a:xfrm>
            <a:off x="8108270" y="4466382"/>
            <a:ext cx="3341304" cy="1943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онтейнер за съдържание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4" b="31790"/>
          <a:stretch/>
        </p:blipFill>
        <p:spPr>
          <a:xfrm>
            <a:off x="6947468" y="1264617"/>
            <a:ext cx="2355151" cy="2749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2PphKsG3D0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200860" y="3355062"/>
            <a:ext cx="5164117" cy="290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1411" y="299864"/>
            <a:ext cx="9905998" cy="822355"/>
          </a:xfrm>
        </p:spPr>
        <p:txBody>
          <a:bodyPr>
            <a:normAutofit/>
          </a:bodyPr>
          <a:lstStyle/>
          <a:p>
            <a:pPr algn="ctr"/>
            <a:r>
              <a:rPr lang="bg-BG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„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digital kindergarten</a:t>
            </a:r>
            <a:r>
              <a:rPr lang="bg-BG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3"/>
          <a:srcRect l="18939" t="11078" r="14091" b="-236"/>
          <a:stretch/>
        </p:blipFill>
        <p:spPr>
          <a:xfrm>
            <a:off x="7137920" y="3335109"/>
            <a:ext cx="3629608" cy="2718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7XwQCnuplX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49321" y="3334535"/>
            <a:ext cx="4833197" cy="2718673"/>
          </a:xfrm>
          <a:prstGeom prst="rect">
            <a:avLst/>
          </a:prstGeom>
        </p:spPr>
      </p:pic>
      <p:sp>
        <p:nvSpPr>
          <p:cNvPr id="7" name="Текстово поле 6"/>
          <p:cNvSpPr txBox="1"/>
          <p:nvPr/>
        </p:nvSpPr>
        <p:spPr>
          <a:xfrm>
            <a:off x="1360662" y="1395543"/>
            <a:ext cx="96867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TO COMMUNICATE WITH YOUR FRIENDS FROM OTHER KINDERGARTENS IN STARA ZAGORA ONLINE.</a:t>
            </a:r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IN 2021, FOR THE THIRD CONSECUTIVE YEAR, DG №20 "MIR" AND DG №16 “GORSKI KUT" - STARA ZAGORA BATHS CELEBRATED THE DAY OF THE CHRISTIAN FAMILY.</a:t>
            </a:r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CHARITY EVENT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2020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CHARITY EVENT 2021: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2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1412" y="230591"/>
            <a:ext cx="9905998" cy="855174"/>
          </a:xfrm>
        </p:spPr>
        <p:txBody>
          <a:bodyPr>
            <a:normAutofit/>
          </a:bodyPr>
          <a:lstStyle/>
          <a:p>
            <a:pPr algn="ctr"/>
            <a:r>
              <a:rPr lang="bg-BG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„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digital kindergarten</a:t>
            </a:r>
            <a:r>
              <a:rPr lang="bg-BG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41412" y="1270275"/>
            <a:ext cx="9140924" cy="1509871"/>
          </a:xfrm>
        </p:spPr>
        <p:txBody>
          <a:bodyPr>
            <a:noAutofit/>
          </a:bodyPr>
          <a:lstStyle/>
          <a:p>
            <a:r>
              <a:rPr lang="en-US" sz="1200" cap="all" dirty="0" smtClean="0">
                <a:latin typeface="Verdana" panose="020B0604030504040204" pitchFamily="34" charset="0"/>
                <a:ea typeface="Verdana" panose="020B0604030504040204" pitchFamily="34" charset="0"/>
              </a:rPr>
              <a:t>To </a:t>
            </a:r>
            <a:r>
              <a:rPr lang="en-US" sz="1200" cap="all" dirty="0">
                <a:latin typeface="Verdana" panose="020B0604030504040204" pitchFamily="34" charset="0"/>
                <a:ea typeface="Verdana" panose="020B0604030504040204" pitchFamily="34" charset="0"/>
              </a:rPr>
              <a:t>communicate with their friends from Turkey and Albania through the e-Twinning projects "Will you dance with me?" and "Toys without batteries"</a:t>
            </a:r>
            <a:endParaRPr lang="bg-BG" sz="1200" cap="all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sz="1200" cap="all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200" cap="all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E-BOOK “Toys without batteries</a:t>
            </a:r>
            <a:r>
              <a:rPr lang="en-US" sz="1200" cap="all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"</a:t>
            </a:r>
            <a:endParaRPr lang="ru-RU" sz="1200" cap="al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r="4365" b="8467"/>
          <a:stretch/>
        </p:blipFill>
        <p:spPr>
          <a:xfrm>
            <a:off x="1141412" y="2780146"/>
            <a:ext cx="3338946" cy="2078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63" y="3679201"/>
            <a:ext cx="2285999" cy="304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3" r="3333" b="8283"/>
          <a:stretch/>
        </p:blipFill>
        <p:spPr>
          <a:xfrm>
            <a:off x="7444476" y="2780146"/>
            <a:ext cx="3602934" cy="2078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0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02464"/>
          </a:xfrm>
        </p:spPr>
        <p:txBody>
          <a:bodyPr>
            <a:normAutofit/>
          </a:bodyPr>
          <a:lstStyle/>
          <a:p>
            <a:pPr algn="ctr"/>
            <a:r>
              <a:rPr lang="bg-BG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„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digital kindergarten</a:t>
            </a:r>
            <a:r>
              <a:rPr lang="bg-BG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41412" y="1609107"/>
            <a:ext cx="9905999" cy="820284"/>
          </a:xfrm>
        </p:spPr>
        <p:txBody>
          <a:bodyPr>
            <a:normAutofit/>
          </a:bodyPr>
          <a:lstStyle/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PROJECT “WILL YOU DANCE WITH ME?" - 2021/2022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76" y="2429391"/>
            <a:ext cx="5177070" cy="3944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293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1410" y="354795"/>
            <a:ext cx="5384078" cy="1127155"/>
          </a:xfrm>
        </p:spPr>
        <p:txBody>
          <a:bodyPr>
            <a:normAutofit/>
          </a:bodyPr>
          <a:lstStyle/>
          <a:p>
            <a:r>
              <a:rPr lang="bg-BG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„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digital kindergarten</a:t>
            </a:r>
            <a:r>
              <a:rPr lang="bg-BG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141410" y="1856510"/>
            <a:ext cx="5771454" cy="1791760"/>
          </a:xfrm>
        </p:spPr>
        <p:txBody>
          <a:bodyPr>
            <a:normAutofit/>
          </a:bodyPr>
          <a:lstStyle/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TO COMMUNICATE WITH THEIR FRIENDS FROM ROMANIA, THE REPUBLIC OF NORTHERN MACEDONIA, TURKEY AND ITALY THROUGH THE ERASMUS + PROJECT "AGGRESSION! NO THANKS!"</a:t>
            </a: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E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-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BOOK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: “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AGGRESSION GAMES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" </a:t>
            </a: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PROJECT ERASMUS+ - "AGGRESSION! NO, THANKS"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Контейнер за съдържание 3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8" b="11588"/>
          <a:stretch/>
        </p:blipFill>
        <p:spPr>
          <a:xfrm>
            <a:off x="7534656" y="115453"/>
            <a:ext cx="3867634" cy="6613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0" y="3572883"/>
            <a:ext cx="3669224" cy="2904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2426" y="3572883"/>
            <a:ext cx="1733484" cy="1733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13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53242" y="146177"/>
            <a:ext cx="9842066" cy="747666"/>
          </a:xfrm>
        </p:spPr>
        <p:txBody>
          <a:bodyPr>
            <a:normAutofit/>
          </a:bodyPr>
          <a:lstStyle/>
          <a:p>
            <a:pPr algn="ctr"/>
            <a:r>
              <a:rPr lang="bg-BG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„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digital kindergarten</a:t>
            </a:r>
            <a:r>
              <a:rPr lang="bg-BG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LEz8v8je2jY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953242" y="4329730"/>
            <a:ext cx="4031108" cy="2267497"/>
          </a:xfrm>
          <a:prstGeom prst="rect">
            <a:avLst/>
          </a:prstGeom>
        </p:spPr>
      </p:pic>
      <p:pic>
        <p:nvPicPr>
          <p:cNvPr id="8" name="i6spxicHmQg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953242" y="1416860"/>
            <a:ext cx="4031108" cy="2267499"/>
          </a:xfrm>
          <a:prstGeom prst="rect">
            <a:avLst/>
          </a:prstGeom>
        </p:spPr>
      </p:pic>
      <p:sp>
        <p:nvSpPr>
          <p:cNvPr id="9" name="Текстово поле 8"/>
          <p:cNvSpPr txBox="1"/>
          <p:nvPr/>
        </p:nvSpPr>
        <p:spPr>
          <a:xfrm>
            <a:off x="953242" y="929540"/>
            <a:ext cx="2031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„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Kindergarten Breshia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“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:</a:t>
            </a: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953242" y="3868910"/>
            <a:ext cx="3513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8"/>
              </a:rPr>
              <a:t>Kindergarten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hlinkClick r:id="rId8"/>
              </a:rPr>
              <a:t>№20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8"/>
              </a:rPr>
              <a:t>“Mir"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hlinkClick r:id="rId8"/>
              </a:rPr>
              <a:t>- "Dragon Game":</a:t>
            </a: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5999584" y="3776015"/>
            <a:ext cx="541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Create a relaxing game for children who show anxiety and stress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hlinkClick r:id="rId9"/>
              </a:rPr>
              <a:t>Breshia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9"/>
              </a:rPr>
              <a:t>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hlinkClick r:id="rId9"/>
              </a:rPr>
              <a:t>E-Twinning Europe Project: "Aggression! No, thanks!"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ZZrcylc5kHA"/>
          <p:cNvPicPr>
            <a:picLocks noRot="1" noChangeAspect="1"/>
          </p:cNvPicPr>
          <p:nvPr>
            <a:videoFile r:link="rId3"/>
          </p:nvPr>
        </p:nvPicPr>
        <p:blipFill>
          <a:blip r:embed="rId6"/>
          <a:stretch>
            <a:fillRect/>
          </a:stretch>
        </p:blipFill>
        <p:spPr>
          <a:xfrm>
            <a:off x="5976259" y="1410881"/>
            <a:ext cx="4077758" cy="2293739"/>
          </a:xfrm>
          <a:prstGeom prst="rect">
            <a:avLst/>
          </a:prstGeom>
        </p:spPr>
      </p:pic>
      <p:sp>
        <p:nvSpPr>
          <p:cNvPr id="7" name="Текстово поле 6"/>
          <p:cNvSpPr txBox="1"/>
          <p:nvPr/>
        </p:nvSpPr>
        <p:spPr>
          <a:xfrm>
            <a:off x="5976259" y="930143"/>
            <a:ext cx="4366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Our joint productive work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10"/>
              </a:rPr>
              <a:t>„Will You Dance With Me“: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UwjmUZ6N2y8"/>
          <p:cNvPicPr>
            <a:picLocks noRot="1" noChangeAspect="1"/>
          </p:cNvPicPr>
          <p:nvPr>
            <a:videoFile r:link="rId4"/>
          </p:nvPr>
        </p:nvPicPr>
        <p:blipFill>
          <a:blip r:embed="rId6"/>
          <a:stretch>
            <a:fillRect/>
          </a:stretch>
        </p:blipFill>
        <p:spPr>
          <a:xfrm>
            <a:off x="5976259" y="4329730"/>
            <a:ext cx="4031109" cy="226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рига">
  <a:themeElements>
    <a:clrScheme name="Верига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Верига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ерига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TM04033919[[fn=Верига]]</Template>
  <TotalTime>1124</TotalTime>
  <Words>540</Words>
  <Application>Microsoft Office PowerPoint</Application>
  <PresentationFormat>Широк екран</PresentationFormat>
  <Paragraphs>62</Paragraphs>
  <Slides>12</Slides>
  <Notes>1</Notes>
  <HiddenSlides>0</HiddenSlides>
  <MMClips>6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9" baseType="lpstr">
      <vt:lpstr>Arial</vt:lpstr>
      <vt:lpstr>Calibri</vt:lpstr>
      <vt:lpstr>Trebuchet MS</vt:lpstr>
      <vt:lpstr>Tw Cen MT</vt:lpstr>
      <vt:lpstr>Verdana</vt:lpstr>
      <vt:lpstr>Wingdings</vt:lpstr>
      <vt:lpstr>Верига</vt:lpstr>
      <vt:lpstr>THE QUALITY OF EDUCATION IN THE CONDITIONS OF DIGITAL TRANSFORMATION AND THE SPECIFICITY OF GENERATIONS</vt:lpstr>
      <vt:lpstr>„digital children “</vt:lpstr>
      <vt:lpstr>„DIGITAL KINDERGARTEN“</vt:lpstr>
      <vt:lpstr>„digital children “</vt:lpstr>
      <vt:lpstr>„digital kindergarten“</vt:lpstr>
      <vt:lpstr>„digital kindergarten“</vt:lpstr>
      <vt:lpstr>„digital kindergarten“</vt:lpstr>
      <vt:lpstr>„digital kindergarten“</vt:lpstr>
      <vt:lpstr>„digital kindergarten“</vt:lpstr>
      <vt:lpstr>„digital kindergarten“</vt:lpstr>
      <vt:lpstr>„digital kindergarten”</vt:lpstr>
      <vt:lpstr>„digital children  digital kindergarten“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КАЧЕСТВОТО НА ОБРАЗОВАНИЕТО В УСЛОВИЯТА НА ДИГИТАЛНА ТРАНСФОРМАЦИЯ И СПЕЦИФИКАТА НА ПОКОЛЕНИЯТА</dc:title>
  <dc:creator>DG 20</dc:creator>
  <cp:lastModifiedBy>DG 20</cp:lastModifiedBy>
  <cp:revision>147</cp:revision>
  <dcterms:created xsi:type="dcterms:W3CDTF">2022-06-06T20:31:55Z</dcterms:created>
  <dcterms:modified xsi:type="dcterms:W3CDTF">2022-06-23T17:45:05Z</dcterms:modified>
</cp:coreProperties>
</file>