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F341"/>
    <a:srgbClr val="F2224F"/>
    <a:srgbClr val="F44A6E"/>
    <a:srgbClr val="EA2671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44" autoAdjust="0"/>
    <p:restoredTop sz="94660"/>
  </p:normalViewPr>
  <p:slideViewPr>
    <p:cSldViewPr snapToGrid="0">
      <p:cViewPr varScale="1">
        <p:scale>
          <a:sx n="191" d="100"/>
          <a:sy n="191" d="100"/>
        </p:scale>
        <p:origin x="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2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52189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561946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95277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507829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000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733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3E88-2D66-4D17-B0FA-EA13CB20B2FF}" type="datetimeFigureOut">
              <a:rPr lang="en-US" smtClean="0"/>
              <a:pPr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79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86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207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160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32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6/25/22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8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6/25/22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01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215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0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48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089" y="156148"/>
            <a:ext cx="9910625" cy="1607440"/>
          </a:xfrm>
        </p:spPr>
        <p:txBody>
          <a:bodyPr/>
          <a:lstStyle/>
          <a:p>
            <a:pPr algn="ctr"/>
            <a:r>
              <a:rPr lang="bg-BG" sz="2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Качеството на образованието в условията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2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дигитална трансформация и спецификата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24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поколенията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977" y="2409679"/>
            <a:ext cx="9070848" cy="3859618"/>
          </a:xfrm>
        </p:spPr>
        <p:txBody>
          <a:bodyPr>
            <a:noAutofit/>
          </a:bodyPr>
          <a:lstStyle/>
          <a:p>
            <a:pPr algn="ctr"/>
            <a:r>
              <a:rPr lang="bg-BG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Тема: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bg-BG" sz="20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Предприемаческият дух при деца, родители и учители.</a:t>
            </a:r>
            <a:br>
              <a:rPr lang="bg-BG" sz="20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20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Възможности и реалност.</a:t>
            </a:r>
            <a:b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bg-BG" sz="20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Изготвили: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bg-BG" sz="20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Галина Стефанова Попова</a:t>
            </a:r>
            <a:br>
              <a:rPr lang="bg-BG" sz="20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20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Благовеста Руменова Енчева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br>
              <a:rPr lang="bg-BG" sz="2000" b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ДГ №42 „Българче“, гр. Варна, България</a:t>
            </a:r>
            <a:endParaRPr lang="bg-BG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873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687" y="4314038"/>
            <a:ext cx="9141810" cy="599047"/>
          </a:xfrm>
          <a:ln w="127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След обстойно и детайлно изготвяне на идеята за „Детска 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екоработилница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– децата, техните родители и ние екипът преминахме към изграждане на макета.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87" y="1030514"/>
            <a:ext cx="2233339" cy="2869406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953" y="1030514"/>
            <a:ext cx="2325932" cy="2869406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pic>
        <p:nvPicPr>
          <p:cNvPr id="7" name="Content Placeholder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182" y="1030514"/>
            <a:ext cx="3095207" cy="2869406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5638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642" y="943428"/>
            <a:ext cx="8356742" cy="986972"/>
          </a:xfrm>
          <a:ln w="127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Децата от групите „Синчец“ и „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Детелинка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за да успеят бяха: творци, иноватори, решителни и всеотдайни, за да постигнат успех в изграждането на по-добро бъдеще за деца и учители в ДГ „Слънчеви мечти“ с чисти био продукти от „Детската 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екоработилница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42" y="2409371"/>
            <a:ext cx="3943053" cy="2743192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384" y="2409370"/>
            <a:ext cx="3935000" cy="2743192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129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028" y="632151"/>
            <a:ext cx="8639503" cy="55636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Успехът на един предприемач е резултат от много усилия, добре обмислени решение, вложен капитал, структуриран бизнес план и комбинация от лични качества.</a:t>
            </a:r>
            <a:b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Основната цел е да се стимулират уменията на децата за прилагане на усвоеното в нови ситуации и среда за решаването на проблеми за предлагане и аргументиране на идеи, за проява на креативно мислене, за развитие на социални умения и творчески потенциал на децата.</a:t>
            </a:r>
            <a:endParaRPr lang="en-US" sz="1200" b="1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Очакваните резултати са:</a:t>
            </a:r>
            <a:endParaRPr lang="en-US" sz="1200" b="1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20000"/>
              </a:lnSpc>
            </a:pPr>
            <a:r>
              <a:rPr lang="bg-BG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Модерна детска градина със съвременна и луксозна обстановка, съобразена със световната икономическа криза и в условията на пандемия.</a:t>
            </a:r>
          </a:p>
          <a:p>
            <a:pPr>
              <a:lnSpc>
                <a:spcPct val="120000"/>
              </a:lnSpc>
            </a:pPr>
            <a:r>
              <a:rPr lang="bg-BG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Много зеленина в дворното пространство за игри, отдих и възпитателно образователен процес, съобразен с държавните образователни компетентности за всяка група и </a:t>
            </a:r>
            <a:r>
              <a:rPr lang="bg-BG" sz="1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умено</a:t>
            </a:r>
            <a:r>
              <a:rPr lang="bg-BG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съчетаване на игрово обучение с развлекателни програми и спорт.</a:t>
            </a:r>
          </a:p>
          <a:p>
            <a:pPr>
              <a:lnSpc>
                <a:spcPct val="120000"/>
              </a:lnSpc>
            </a:pPr>
            <a:r>
              <a:rPr lang="bg-BG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Увеличен брой родители – съмишленици приобщени към каузата за повишаване на предприемаческия дух с изградена мотивация и нагласа за изграждане на детска градина „Слънчеви мечти“ и чиста околна среда „Детска </a:t>
            </a:r>
            <a:r>
              <a:rPr lang="bg-BG" sz="1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екоработилница</a:t>
            </a:r>
            <a:r>
              <a:rPr lang="bg-BG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Вдъхновени от идеята за детска градина „Слънчеви мечти“ на малките предприемачи от група „Синчец“, техните родители и учител – г-жа Елена Колева, нашият екип с децата от група „</a:t>
            </a:r>
            <a:r>
              <a:rPr lang="bg-BG" sz="1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Детелинка</a:t>
            </a:r>
            <a: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доразвихме идеята за екологично образование с проекта „Детска </a:t>
            </a:r>
            <a:r>
              <a:rPr lang="bg-BG" sz="1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екоработилница</a:t>
            </a:r>
            <a: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b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резултат на сътрудничество между учители и родители, децата получават най-необходимата и ценна подкрепа за тяхното пълноценно цялостно развитие за проява на креативното мислене, и разгръщане на творческия потенциал.</a:t>
            </a:r>
          </a:p>
          <a:p>
            <a:pPr marL="0" indent="0">
              <a:lnSpc>
                <a:spcPct val="120000"/>
              </a:lnSpc>
              <a:buNone/>
            </a:pPr>
            <a:endParaRPr lang="bg-BG" sz="1200" b="1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br>
              <a:rPr lang="en-US" sz="1200" dirty="0">
                <a:solidFill>
                  <a:srgbClr val="F2224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sz="1200" dirty="0">
              <a:solidFill>
                <a:srgbClr val="F2224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endParaRPr lang="bg-BG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07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76632" y="4146116"/>
            <a:ext cx="7641484" cy="1678488"/>
          </a:xfrm>
          <a:noFill/>
          <a:ln w="12700"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Децата от група „Синчец“ прегърнаха идеята и желанието представената сграда на всеки да е най-хубава и ги отведе в различни посоки – разглеждане на изображения и разговори с родителите си, сформиране на мини-екипи и обединяване около една идея, неколкократно рисуване, конструиране и поправка на вече построеното. Накрая цялата група единодушно прие нарисувания проект на детска градина на Мирослав Кръстев и построения с 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контруктор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„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Лего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на екип от 6 деца.</a:t>
            </a:r>
            <a:b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bg-BG" sz="1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6632" y="630224"/>
            <a:ext cx="3445263" cy="305784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59" y="630222"/>
            <a:ext cx="3971357" cy="3057845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3877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168829"/>
            <a:ext cx="3347978" cy="4222389"/>
          </a:xfrm>
          <a:ln w="12700">
            <a:solidFill>
              <a:schemeClr val="accent2"/>
            </a:solidFill>
          </a:ln>
        </p:spPr>
        <p:txBody>
          <a:bodyPr>
            <a:noAutofit/>
          </a:bodyPr>
          <a:lstStyle/>
          <a:p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Идеята на децата от група „Синчец“ е подкрепена изцяло от техните родители да бъде изградена на голяма площ изцяло в гориста местност, далеч от промишлени предприятие, замърсяващи околната среда. Предложението на малчуганите бе подробно и детайлно разработено и от техния ръководител.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Детската градина да бъде с капацитет 4 групи - </a:t>
            </a:r>
            <a:r>
              <a:rPr lang="en-GB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I, II, III, IV 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група, сградата – едноетажна с подземно ниво с формата на слънце с 12 лъча /различни по големина/, куполна форма в средата и ще разполага с физкултурен салон в подземното ниво.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0138" y="1258544"/>
            <a:ext cx="2278662" cy="4063615"/>
          </a:xfrm>
          <a:prstGeom prst="rect">
            <a:avLst/>
          </a:prstGeom>
          <a:noFill/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76B9F67-4921-5F45-9FD1-CE6968524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23719" y="1254478"/>
            <a:ext cx="2347361" cy="4051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7524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7674" y="2009487"/>
            <a:ext cx="3880463" cy="2326029"/>
          </a:xfrm>
          <a:ln w="12700">
            <a:solidFill>
              <a:schemeClr val="accent2"/>
            </a:solidFill>
          </a:ln>
        </p:spPr>
        <p:txBody>
          <a:bodyPr>
            <a:noAutofit/>
          </a:bodyPr>
          <a:lstStyle/>
          <a:p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Теренът на ДГ</a:t>
            </a:r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„Слънчеви мечти“ ще включва много зеленина. Ще има пъстра ограда за недопускане на външни лица и животни в двора на обекта. В дворното пространство ще има 4 детски площадки, площадка по БДП, 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вело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алея, лабиринт от камъчета, площадка шах, където децата от подготвителните групи ще развиват своето логическо мислене.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019" y="361480"/>
            <a:ext cx="4184650" cy="2788838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432" y="3409677"/>
            <a:ext cx="4186237" cy="2789895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7744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1547" y="2341870"/>
            <a:ext cx="3785060" cy="2545440"/>
          </a:xfrm>
          <a:ln w="12700">
            <a:solidFill>
              <a:schemeClr val="accent2"/>
            </a:solidFill>
          </a:ln>
        </p:spPr>
        <p:txBody>
          <a:bodyPr>
            <a:noAutofit/>
          </a:bodyPr>
          <a:lstStyle/>
          <a:p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Покривът ще е куполен. Сградата е за 4 групи като централният вход ще води към кръгло фоайе, в средата с алпинеум. Ще достигат до администрацията. Ще са отделени с 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шумоизолирани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стени, а светлината ще се осигурява от куполния покрив на сградата – слънце. Групите са разположени в 3 лъча от слънцето – голям-занималня, среден-столова и малък-санитарни помещения. </a:t>
            </a:r>
            <a:b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bg-BG" sz="1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010" y="3622841"/>
            <a:ext cx="4183062" cy="2787779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010" y="447380"/>
            <a:ext cx="4184650" cy="2788838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2861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928036"/>
            <a:ext cx="7831920" cy="1610211"/>
          </a:xfrm>
          <a:ln w="12700">
            <a:solidFill>
              <a:schemeClr val="accent2"/>
            </a:solidFill>
          </a:ln>
        </p:spPr>
        <p:txBody>
          <a:bodyPr>
            <a:noAutofit/>
          </a:bodyPr>
          <a:lstStyle/>
          <a:p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Всяка площадка ще завършва с цветна алея, за която ще се грижат децата от групата (екологично образование).</a:t>
            </a:r>
            <a:b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допълнителни форми на педагогическо взаимодействие с децата от група „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Детелинка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обсъдихме какво е за нас природата и какво е необходимо, за да я опазим. Малчуганите започнаха да споделят своите мнения и въпросът „От какво си правим чая?“ ни доведе до съвместна разработка с родителите на „Детска 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екоработилница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44974" y="2744790"/>
            <a:ext cx="3117533" cy="3252813"/>
          </a:xfrm>
          <a:effectLst>
            <a:outerShdw blurRad="50800" dist="50800" dir="5400000" algn="ctr" rotWithShape="0">
              <a:schemeClr val="tx1"/>
            </a:outerShdw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848" y="2818356"/>
            <a:ext cx="4237405" cy="3170747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1480489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255" y="4383152"/>
            <a:ext cx="8650783" cy="1229372"/>
          </a:xfrm>
          <a:ln w="12700">
            <a:solidFill>
              <a:schemeClr val="accent2"/>
            </a:solidFill>
          </a:ln>
        </p:spPr>
        <p:txBody>
          <a:bodyPr>
            <a:noAutofit/>
          </a:bodyPr>
          <a:lstStyle/>
          <a:p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двора на детската градина, на площадките да се изработят алеи: на билките, насекомите, зеленчуците, подправки, цветя, алея на познанието – </a:t>
            </a:r>
            <a:r>
              <a:rPr lang="bg-BG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Екопедия</a:t>
            </a: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където децата на открито едновременно ще играят, учат, творят, забавляват се и ще следват пътя на успеха на сбъдване на своите мечти.</a:t>
            </a:r>
            <a:b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Идеята ни с децата е да се включат всички групи, включително и двете групи от яслата.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55" y="619566"/>
            <a:ext cx="4223746" cy="3167809"/>
          </a:xfr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388" y="648888"/>
            <a:ext cx="4184650" cy="3138487"/>
          </a:xfrm>
          <a:prstGeom prst="rect">
            <a:avLst/>
          </a:prstGeo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3183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138" y="5080606"/>
            <a:ext cx="8462648" cy="325965"/>
          </a:xfrm>
          <a:ln w="127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bg-BG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Родителите  и децата с ентусиазъм подготвиха и донесоха материали.</a:t>
            </a: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38" y="647151"/>
            <a:ext cx="2947319" cy="3920768"/>
          </a:xfr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  <p:pic>
        <p:nvPicPr>
          <p:cNvPr id="6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9486" y="647150"/>
            <a:ext cx="5232300" cy="3915203"/>
          </a:xfrm>
          <a:effectLst>
            <a:outerShdw blurRad="50800" dist="50800" dir="5400000" algn="ctr" rotWithShape="0">
              <a:schemeClr val="accent2">
                <a:lumMod val="7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564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251</TotalTime>
  <Words>844</Words>
  <Application>Microsoft Macintosh PowerPoint</Application>
  <PresentationFormat>Widescreen</PresentationFormat>
  <Paragraphs>22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Verdana</vt:lpstr>
      <vt:lpstr>Wingdings 3</vt:lpstr>
      <vt:lpstr>Facet</vt:lpstr>
      <vt:lpstr>Качеството на образованието в условията на дигитална трансформация и спецификата на поколенията</vt:lpstr>
      <vt:lpstr>PowerPoint Presentation</vt:lpstr>
      <vt:lpstr>Децата от група „Синчец“ прегърнаха идеята и желанието представената сграда на всеки да е най-хубава и ги отведе в различни посоки – разглеждане на изображения и разговори с родителите си, сформиране на мини-екипи и обединяване около една идея, неколкократно рисуване, конструиране и поправка на вече построеното. Накрая цялата група единодушно прие нарисувания проект на детска градина на Мирослав Кръстев и построения с контруктор „Лего“ на екип от 6 деца. </vt:lpstr>
      <vt:lpstr>Идеята на децата от група „Синчец“ е подкрепена изцяло от техните родители да бъде изградена на голяма площ изцяло в гориста местност, далеч от промишлени предприятие, замърсяващи околната среда. Предложението на малчуганите бе подробно и детайлно разработено и от техния ръководител. Детската градина да бъде с капацитет 4 групи - I, II, III, IV група, сградата – едноетажна с подземно ниво с формата на слънце с 12 лъча /различни по големина/, куполна форма в средата и ще разполага с физкултурен салон в подземното ниво.</vt:lpstr>
      <vt:lpstr>Теренът на ДГ „Слънчеви мечти“ ще включва много зеленина. Ще има пъстра ограда за недопускане на външни лица и животни в двора на обекта. В дворното пространство ще има 4 детски площадки, площадка по БДП, вело алея, лабиринт от камъчета, площадка шах, където децата от подготвителните групи ще развиват своето логическо мислене.</vt:lpstr>
      <vt:lpstr>Покривът ще е куполен. Сградата е за 4 групи като централният вход ще води към кръгло фоайе, в средата с алпинеум. Ще достигат до администрацията. Ще са отделени с шумоизолирани стени, а светлината ще се осигурява от куполния покрив на сградата – слънце. Групите са разположени в 3 лъча от слънцето – голям-занималня, среден-столова и малък-санитарни помещения.  </vt:lpstr>
      <vt:lpstr>Всяка площадка ще завършва с цветна алея, за която ще се грижат децата от групата (екологично образование). В допълнителни форми на педагогическо взаимодействие с децата от група „Детелинка“ обсъдихме какво е за нас природата и какво е необходимо, за да я опазим. Малчуганите започнаха да споделят своите мнения и въпросът „От какво си правим чая?“ ни доведе до съвместна разработка с родителите на „Детска екоработилница“.</vt:lpstr>
      <vt:lpstr>На двора на детската градина, на площадките да се изработят алеи: на билките, насекомите, зеленчуците, подправки, цветя, алея на познанието – Екопедия, където децата на открито едновременно ще играят, учат, творят, забавляват се и ще следват пътя на успеха на сбъдване на своите мечти. Идеята ни с децата е да се включат всички групи, включително и двете групи от яслата.</vt:lpstr>
      <vt:lpstr>Родителите  и децата с ентусиазъм подготвиха и донесоха материали.</vt:lpstr>
      <vt:lpstr>След обстойно и детайлно изготвяне на идеята за „Детска екоработилница“ – децата, техните родители и ние екипът преминахме към изграждане на макета.</vt:lpstr>
      <vt:lpstr>Децата от групите „Синчец“ и „Детелинка“, за да успеят бяха: творци, иноватори, решителни и всеотдайни, за да постигнат успех в изграждането на по-добро бъдеще за деца и учители в ДГ „Слънчеви мечти“ с чисти био продукти от „Детската екоработилница“.</vt:lpstr>
    </vt:vector>
  </TitlesOfParts>
  <Company>by adguard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Качеството на образованието в условията на дигитална трансформация и спецификата на поколенията</dc:title>
  <dc:creator>Lenovo S440</dc:creator>
  <cp:lastModifiedBy>Microsoft Office User</cp:lastModifiedBy>
  <cp:revision>36</cp:revision>
  <dcterms:created xsi:type="dcterms:W3CDTF">2022-06-18T10:26:58Z</dcterms:created>
  <dcterms:modified xsi:type="dcterms:W3CDTF">2022-06-25T13:39:37Z</dcterms:modified>
</cp:coreProperties>
</file>