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5" r:id="rId1"/>
  </p:sldMasterIdLst>
  <p:notesMasterIdLst>
    <p:notesMasterId r:id="rId14"/>
  </p:notesMasterIdLst>
  <p:sldIdLst>
    <p:sldId id="256" r:id="rId2"/>
    <p:sldId id="269" r:id="rId3"/>
    <p:sldId id="303" r:id="rId4"/>
    <p:sldId id="293" r:id="rId5"/>
    <p:sldId id="295" r:id="rId6"/>
    <p:sldId id="299" r:id="rId7"/>
    <p:sldId id="301" r:id="rId8"/>
    <p:sldId id="294" r:id="rId9"/>
    <p:sldId id="274" r:id="rId10"/>
    <p:sldId id="282" r:id="rId11"/>
    <p:sldId id="296" r:id="rId12"/>
    <p:sldId id="277" r:id="rId13"/>
  </p:sldIdLst>
  <p:sldSz cx="9144000" cy="6858000" type="screen4x3"/>
  <p:notesSz cx="7010400" cy="92964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66FF"/>
    <a:srgbClr val="00FF99"/>
    <a:srgbClr val="FF99FF"/>
    <a:srgbClr val="FF3300"/>
    <a:srgbClr val="009F60"/>
    <a:srgbClr val="66C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234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2EE7B0A-3F62-4C8D-8D3F-630893A76F47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</dgm:pt>
    <dgm:pt modelId="{26C84F49-9EE6-431B-A61C-579E06A5EF26}">
      <dgm:prSet phldrT="[Текст]" custT="1"/>
      <dgm:spPr/>
      <dgm:t>
        <a:bodyPr/>
        <a:lstStyle/>
        <a:p>
          <a:r>
            <a:rPr lang="en-US" sz="16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rPr>
            <a:t>Innovative activity</a:t>
          </a:r>
          <a:endParaRPr lang="bg-BG" sz="1600" b="1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Verdana" pitchFamily="34" charset="0"/>
            <a:ea typeface="Verdana" pitchFamily="34" charset="0"/>
          </a:endParaRPr>
        </a:p>
      </dgm:t>
    </dgm:pt>
    <dgm:pt modelId="{4CBF6ED1-6EF9-405A-A546-157B79F2D676}" type="parTrans" cxnId="{0DA994BE-6D03-4832-82EC-328A6E2E23F8}">
      <dgm:prSet/>
      <dgm:spPr/>
      <dgm:t>
        <a:bodyPr/>
        <a:lstStyle/>
        <a:p>
          <a:endParaRPr lang="bg-BG"/>
        </a:p>
      </dgm:t>
    </dgm:pt>
    <dgm:pt modelId="{90A28CFC-05AB-45EC-B0A7-8B048B9E75FB}" type="sibTrans" cxnId="{0DA994BE-6D03-4832-82EC-328A6E2E23F8}">
      <dgm:prSet/>
      <dgm:spPr/>
      <dgm:t>
        <a:bodyPr/>
        <a:lstStyle/>
        <a:p>
          <a:endParaRPr lang="bg-BG"/>
        </a:p>
      </dgm:t>
    </dgm:pt>
    <dgm:pt modelId="{C01B2C94-FA65-4D7E-A9B3-AB2E9803DDA6}">
      <dgm:prSet phldrT="[Текст]" custT="1"/>
      <dgm:spPr/>
      <dgm:t>
        <a:bodyPr/>
        <a:lstStyle/>
        <a:p>
          <a:pPr algn="ctr"/>
          <a:r>
            <a:rPr lang="en-US" sz="1600" b="1" dirty="0" smtClean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rPr>
            <a:t>Innovative applicability</a:t>
          </a:r>
          <a:endParaRPr lang="bg-BG" sz="1600" b="1" dirty="0">
            <a:solidFill>
              <a:srgbClr val="FF33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Verdana" pitchFamily="34" charset="0"/>
            <a:ea typeface="Verdana" pitchFamily="34" charset="0"/>
          </a:endParaRPr>
        </a:p>
      </dgm:t>
    </dgm:pt>
    <dgm:pt modelId="{967EA9CB-EB4D-414E-8703-D43DBC6F4B0F}" type="parTrans" cxnId="{A15804E8-B35E-42D3-862D-6847616DB0AB}">
      <dgm:prSet/>
      <dgm:spPr/>
      <dgm:t>
        <a:bodyPr/>
        <a:lstStyle/>
        <a:p>
          <a:endParaRPr lang="bg-BG"/>
        </a:p>
      </dgm:t>
    </dgm:pt>
    <dgm:pt modelId="{E0E788F8-D197-409E-A303-2B8D4DA0940D}" type="sibTrans" cxnId="{A15804E8-B35E-42D3-862D-6847616DB0AB}">
      <dgm:prSet/>
      <dgm:spPr/>
      <dgm:t>
        <a:bodyPr/>
        <a:lstStyle/>
        <a:p>
          <a:endParaRPr lang="bg-BG"/>
        </a:p>
      </dgm:t>
    </dgm:pt>
    <dgm:pt modelId="{B472C206-CE04-488C-858D-A079E2865FB6}">
      <dgm:prSet phldrT="[Текст]" custT="1"/>
      <dgm:spPr/>
      <dgm:t>
        <a:bodyPr/>
        <a:lstStyle/>
        <a:p>
          <a:pPr algn="ctr"/>
          <a:r>
            <a:rPr lang="en-US" sz="1600" b="1" dirty="0" smtClean="0">
              <a:solidFill>
                <a:srgbClr val="FF99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</a:rPr>
            <a:t>Innovative </a:t>
          </a:r>
          <a:r>
            <a:rPr lang="en-US" sz="1600" b="1" i="0" dirty="0" smtClean="0">
              <a:solidFill>
                <a:srgbClr val="FF99FF"/>
              </a:solidFill>
              <a:latin typeface="Verdana" pitchFamily="34" charset="0"/>
              <a:ea typeface="Verdana" pitchFamily="34" charset="0"/>
            </a:rPr>
            <a:t>organization</a:t>
          </a:r>
          <a:endParaRPr lang="bg-BG" sz="1600" b="1" dirty="0">
            <a:solidFill>
              <a:srgbClr val="FF99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Verdana" pitchFamily="34" charset="0"/>
            <a:ea typeface="Verdana" pitchFamily="34" charset="0"/>
          </a:endParaRPr>
        </a:p>
      </dgm:t>
    </dgm:pt>
    <dgm:pt modelId="{F1FD6EA1-4ABF-457F-BC5E-3A713AE5BADF}" type="parTrans" cxnId="{138008F2-7329-4849-B8BD-9785602657FD}">
      <dgm:prSet/>
      <dgm:spPr/>
      <dgm:t>
        <a:bodyPr/>
        <a:lstStyle/>
        <a:p>
          <a:endParaRPr lang="bg-BG"/>
        </a:p>
      </dgm:t>
    </dgm:pt>
    <dgm:pt modelId="{A6475728-96D0-4340-A7AA-0CC43AEA3303}" type="sibTrans" cxnId="{138008F2-7329-4849-B8BD-9785602657FD}">
      <dgm:prSet/>
      <dgm:spPr/>
      <dgm:t>
        <a:bodyPr/>
        <a:lstStyle/>
        <a:p>
          <a:endParaRPr lang="bg-BG"/>
        </a:p>
      </dgm:t>
    </dgm:pt>
    <dgm:pt modelId="{D8D28A43-AC9C-458E-9278-505E207DE8D6}" type="pres">
      <dgm:prSet presAssocID="{02EE7B0A-3F62-4C8D-8D3F-630893A76F47}" presName="compositeShape" presStyleCnt="0">
        <dgm:presLayoutVars>
          <dgm:chMax val="7"/>
          <dgm:dir/>
          <dgm:resizeHandles val="exact"/>
        </dgm:presLayoutVars>
      </dgm:prSet>
      <dgm:spPr/>
    </dgm:pt>
    <dgm:pt modelId="{FFDCAB54-686C-4126-9DA1-9604F4C6838E}" type="pres">
      <dgm:prSet presAssocID="{26C84F49-9EE6-431B-A61C-579E06A5EF26}" presName="circ1" presStyleLbl="vennNode1" presStyleIdx="0" presStyleCnt="3" custLinFactNeighborX="3125" custLinFactNeighborY="-782"/>
      <dgm:spPr/>
      <dgm:t>
        <a:bodyPr/>
        <a:lstStyle/>
        <a:p>
          <a:endParaRPr lang="bg-BG"/>
        </a:p>
      </dgm:t>
    </dgm:pt>
    <dgm:pt modelId="{74889AC5-0B48-407D-A0BC-51D2DC42A4F1}" type="pres">
      <dgm:prSet presAssocID="{26C84F49-9EE6-431B-A61C-579E06A5EF26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0C5869B7-63B9-473E-A09C-2E29A7B8C0E3}" type="pres">
      <dgm:prSet presAssocID="{C01B2C94-FA65-4D7E-A9B3-AB2E9803DDA6}" presName="circ2" presStyleLbl="vennNode1" presStyleIdx="1" presStyleCnt="3"/>
      <dgm:spPr/>
      <dgm:t>
        <a:bodyPr/>
        <a:lstStyle/>
        <a:p>
          <a:endParaRPr lang="bg-BG"/>
        </a:p>
      </dgm:t>
    </dgm:pt>
    <dgm:pt modelId="{6C612815-BDE2-4777-9DC1-361B39E23363}" type="pres">
      <dgm:prSet presAssocID="{C01B2C94-FA65-4D7E-A9B3-AB2E9803DDA6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01560DB4-1321-4B02-9092-ADD7544C889E}" type="pres">
      <dgm:prSet presAssocID="{B472C206-CE04-488C-858D-A079E2865FB6}" presName="circ3" presStyleLbl="vennNode1" presStyleIdx="2" presStyleCnt="3" custLinFactNeighborX="-5433"/>
      <dgm:spPr/>
      <dgm:t>
        <a:bodyPr/>
        <a:lstStyle/>
        <a:p>
          <a:endParaRPr lang="bg-BG"/>
        </a:p>
      </dgm:t>
    </dgm:pt>
    <dgm:pt modelId="{B2B0B7D3-FC3D-45F9-B73E-9D1392E3F1C1}" type="pres">
      <dgm:prSet presAssocID="{B472C206-CE04-488C-858D-A079E2865FB6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A6B1BFE5-7294-4C8E-A05D-08F54C5CE697}" type="presOf" srcId="{B472C206-CE04-488C-858D-A079E2865FB6}" destId="{01560DB4-1321-4B02-9092-ADD7544C889E}" srcOrd="0" destOrd="0" presId="urn:microsoft.com/office/officeart/2005/8/layout/venn1"/>
    <dgm:cxn modelId="{A15804E8-B35E-42D3-862D-6847616DB0AB}" srcId="{02EE7B0A-3F62-4C8D-8D3F-630893A76F47}" destId="{C01B2C94-FA65-4D7E-A9B3-AB2E9803DDA6}" srcOrd="1" destOrd="0" parTransId="{967EA9CB-EB4D-414E-8703-D43DBC6F4B0F}" sibTransId="{E0E788F8-D197-409E-A303-2B8D4DA0940D}"/>
    <dgm:cxn modelId="{DE65DBF0-6CCE-4A8D-B4B3-0BC80D44B318}" type="presOf" srcId="{B472C206-CE04-488C-858D-A079E2865FB6}" destId="{B2B0B7D3-FC3D-45F9-B73E-9D1392E3F1C1}" srcOrd="1" destOrd="0" presId="urn:microsoft.com/office/officeart/2005/8/layout/venn1"/>
    <dgm:cxn modelId="{7DED9FCD-C5D0-4303-8776-41DC79C00B38}" type="presOf" srcId="{C01B2C94-FA65-4D7E-A9B3-AB2E9803DDA6}" destId="{6C612815-BDE2-4777-9DC1-361B39E23363}" srcOrd="1" destOrd="0" presId="urn:microsoft.com/office/officeart/2005/8/layout/venn1"/>
    <dgm:cxn modelId="{CD62AF20-7509-400F-B5CA-03DB5525E0DD}" type="presOf" srcId="{26C84F49-9EE6-431B-A61C-579E06A5EF26}" destId="{74889AC5-0B48-407D-A0BC-51D2DC42A4F1}" srcOrd="1" destOrd="0" presId="urn:microsoft.com/office/officeart/2005/8/layout/venn1"/>
    <dgm:cxn modelId="{EF689330-D4DE-468C-9612-577F7EE379A5}" type="presOf" srcId="{26C84F49-9EE6-431B-A61C-579E06A5EF26}" destId="{FFDCAB54-686C-4126-9DA1-9604F4C6838E}" srcOrd="0" destOrd="0" presId="urn:microsoft.com/office/officeart/2005/8/layout/venn1"/>
    <dgm:cxn modelId="{54DB27D2-FEC5-4942-B95E-86D1132A84E9}" type="presOf" srcId="{C01B2C94-FA65-4D7E-A9B3-AB2E9803DDA6}" destId="{0C5869B7-63B9-473E-A09C-2E29A7B8C0E3}" srcOrd="0" destOrd="0" presId="urn:microsoft.com/office/officeart/2005/8/layout/venn1"/>
    <dgm:cxn modelId="{138008F2-7329-4849-B8BD-9785602657FD}" srcId="{02EE7B0A-3F62-4C8D-8D3F-630893A76F47}" destId="{B472C206-CE04-488C-858D-A079E2865FB6}" srcOrd="2" destOrd="0" parTransId="{F1FD6EA1-4ABF-457F-BC5E-3A713AE5BADF}" sibTransId="{A6475728-96D0-4340-A7AA-0CC43AEA3303}"/>
    <dgm:cxn modelId="{0DA994BE-6D03-4832-82EC-328A6E2E23F8}" srcId="{02EE7B0A-3F62-4C8D-8D3F-630893A76F47}" destId="{26C84F49-9EE6-431B-A61C-579E06A5EF26}" srcOrd="0" destOrd="0" parTransId="{4CBF6ED1-6EF9-405A-A546-157B79F2D676}" sibTransId="{90A28CFC-05AB-45EC-B0A7-8B048B9E75FB}"/>
    <dgm:cxn modelId="{34F84CE5-0F65-4EBB-9BC6-CB83029B4A4D}" type="presOf" srcId="{02EE7B0A-3F62-4C8D-8D3F-630893A76F47}" destId="{D8D28A43-AC9C-458E-9278-505E207DE8D6}" srcOrd="0" destOrd="0" presId="urn:microsoft.com/office/officeart/2005/8/layout/venn1"/>
    <dgm:cxn modelId="{E63552EE-D75A-44D8-8467-1AA6B04FB15F}" type="presParOf" srcId="{D8D28A43-AC9C-458E-9278-505E207DE8D6}" destId="{FFDCAB54-686C-4126-9DA1-9604F4C6838E}" srcOrd="0" destOrd="0" presId="urn:microsoft.com/office/officeart/2005/8/layout/venn1"/>
    <dgm:cxn modelId="{8676AA4B-3E63-4F5C-AA47-988646420221}" type="presParOf" srcId="{D8D28A43-AC9C-458E-9278-505E207DE8D6}" destId="{74889AC5-0B48-407D-A0BC-51D2DC42A4F1}" srcOrd="1" destOrd="0" presId="urn:microsoft.com/office/officeart/2005/8/layout/venn1"/>
    <dgm:cxn modelId="{D2F8E937-C45A-4191-9D22-4C6BFCBB4B61}" type="presParOf" srcId="{D8D28A43-AC9C-458E-9278-505E207DE8D6}" destId="{0C5869B7-63B9-473E-A09C-2E29A7B8C0E3}" srcOrd="2" destOrd="0" presId="urn:microsoft.com/office/officeart/2005/8/layout/venn1"/>
    <dgm:cxn modelId="{E710A26D-9220-4C7A-9F87-09E7E9ECC337}" type="presParOf" srcId="{D8D28A43-AC9C-458E-9278-505E207DE8D6}" destId="{6C612815-BDE2-4777-9DC1-361B39E23363}" srcOrd="3" destOrd="0" presId="urn:microsoft.com/office/officeart/2005/8/layout/venn1"/>
    <dgm:cxn modelId="{9B3DA362-E958-481A-B6FC-0F77778DD9AB}" type="presParOf" srcId="{D8D28A43-AC9C-458E-9278-505E207DE8D6}" destId="{01560DB4-1321-4B02-9092-ADD7544C889E}" srcOrd="4" destOrd="0" presId="urn:microsoft.com/office/officeart/2005/8/layout/venn1"/>
    <dgm:cxn modelId="{1CA71B9F-FEFC-4C12-872B-5085C0B9F02A}" type="presParOf" srcId="{D8D28A43-AC9C-458E-9278-505E207DE8D6}" destId="{B2B0B7D3-FC3D-45F9-B73E-9D1392E3F1C1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FDCAB54-686C-4126-9DA1-9604F4C6838E}">
      <dsp:nvSpPr>
        <dsp:cNvPr id="0" name=""/>
        <dsp:cNvSpPr/>
      </dsp:nvSpPr>
      <dsp:spPr>
        <a:xfrm>
          <a:off x="1780734" y="36504"/>
          <a:ext cx="2805123" cy="280512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rPr>
            <a:t>Innovative activity</a:t>
          </a:r>
          <a:endParaRPr lang="bg-BG" sz="1600" b="1" kern="1200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Verdana" pitchFamily="34" charset="0"/>
            <a:ea typeface="Verdana" pitchFamily="34" charset="0"/>
          </a:endParaRPr>
        </a:p>
      </dsp:txBody>
      <dsp:txXfrm>
        <a:off x="2154750" y="527400"/>
        <a:ext cx="2057090" cy="1262305"/>
      </dsp:txXfrm>
    </dsp:sp>
    <dsp:sp modelId="{0C5869B7-63B9-473E-A09C-2E29A7B8C0E3}">
      <dsp:nvSpPr>
        <dsp:cNvPr id="0" name=""/>
        <dsp:cNvSpPr/>
      </dsp:nvSpPr>
      <dsp:spPr>
        <a:xfrm>
          <a:off x="2705256" y="1811642"/>
          <a:ext cx="2805123" cy="280512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rPr>
            <a:t>Innovative applicability</a:t>
          </a:r>
          <a:endParaRPr lang="bg-BG" sz="1600" b="1" kern="1200" dirty="0">
            <a:solidFill>
              <a:srgbClr val="FF33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Verdana" pitchFamily="34" charset="0"/>
            <a:ea typeface="Verdana" pitchFamily="34" charset="0"/>
          </a:endParaRPr>
        </a:p>
      </dsp:txBody>
      <dsp:txXfrm>
        <a:off x="3563156" y="2536299"/>
        <a:ext cx="1683074" cy="1542817"/>
      </dsp:txXfrm>
    </dsp:sp>
    <dsp:sp modelId="{01560DB4-1321-4B02-9092-ADD7544C889E}">
      <dsp:nvSpPr>
        <dsp:cNvPr id="0" name=""/>
        <dsp:cNvSpPr/>
      </dsp:nvSpPr>
      <dsp:spPr>
        <a:xfrm>
          <a:off x="528489" y="1811642"/>
          <a:ext cx="2805123" cy="280512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solidFill>
                <a:srgbClr val="FF99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</a:rPr>
            <a:t>Innovative </a:t>
          </a:r>
          <a:r>
            <a:rPr lang="en-US" sz="1600" b="1" i="0" kern="1200" dirty="0" smtClean="0">
              <a:solidFill>
                <a:srgbClr val="FF99FF"/>
              </a:solidFill>
              <a:latin typeface="Verdana" pitchFamily="34" charset="0"/>
              <a:ea typeface="Verdana" pitchFamily="34" charset="0"/>
            </a:rPr>
            <a:t>organization</a:t>
          </a:r>
          <a:endParaRPr lang="bg-BG" sz="1600" b="1" kern="1200" dirty="0">
            <a:solidFill>
              <a:srgbClr val="FF99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Verdana" pitchFamily="34" charset="0"/>
            <a:ea typeface="Verdana" pitchFamily="34" charset="0"/>
          </a:endParaRPr>
        </a:p>
      </dsp:txBody>
      <dsp:txXfrm>
        <a:off x="792638" y="2536299"/>
        <a:ext cx="1683074" cy="154281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горния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pPr>
              <a:defRPr/>
            </a:pPr>
            <a:fld id="{93379CA0-4E9C-4545-8493-92051EC688C4}" type="datetimeFigureOut">
              <a:rPr lang="bg-BG"/>
              <a:pPr>
                <a:defRPr/>
              </a:pPr>
              <a:t>11.5.2021 г.</a:t>
            </a:fld>
            <a:endParaRPr lang="bg-BG"/>
          </a:p>
        </p:txBody>
      </p:sp>
      <p:sp>
        <p:nvSpPr>
          <p:cNvPr id="4" name="Контейнер за изображение на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bg-BG" noProof="0" smtClean="0"/>
          </a:p>
        </p:txBody>
      </p:sp>
      <p:sp>
        <p:nvSpPr>
          <p:cNvPr id="5" name="Контейнер за бележки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bg-BG" noProof="0" smtClean="0"/>
              <a:t>Щракн., за да ред. стил на загл. в обр.</a:t>
            </a:r>
          </a:p>
          <a:p>
            <a:pPr lvl="1"/>
            <a:r>
              <a:rPr lang="bg-BG" noProof="0" smtClean="0"/>
              <a:t>Второ ниво</a:t>
            </a:r>
          </a:p>
          <a:p>
            <a:pPr lvl="2"/>
            <a:r>
              <a:rPr lang="bg-BG" noProof="0" smtClean="0"/>
              <a:t>Трето ниво</a:t>
            </a:r>
          </a:p>
          <a:p>
            <a:pPr lvl="3"/>
            <a:r>
              <a:rPr lang="bg-BG" noProof="0" smtClean="0"/>
              <a:t>Четвърто ниво</a:t>
            </a:r>
          </a:p>
          <a:p>
            <a:pPr lvl="4"/>
            <a:r>
              <a:rPr lang="bg-BG" noProof="0" smtClean="0"/>
              <a:t>Пето ниво</a:t>
            </a:r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08B4781-27B4-407B-9297-BDD7D5712CAC}" type="slidenum">
              <a:rPr lang="bg-BG" altLang="en-US"/>
              <a:pPr/>
              <a:t>‹#›</a:t>
            </a:fld>
            <a:endParaRPr lang="bg-BG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Контейнер за изображение на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Контейнер за бележ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bg-BG" altLang="en-US" smtClean="0"/>
          </a:p>
        </p:txBody>
      </p:sp>
      <p:sp>
        <p:nvSpPr>
          <p:cNvPr id="19460" name="Контейнер за номер на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57066" indent="-291179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64717" indent="-232943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30604" indent="-232943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96491" indent="-232943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eaLnBrk="1" hangingPunct="1"/>
            <a:fld id="{AD32140E-0F23-4D71-B1B8-FF302AC734E1}" type="slidenum">
              <a:rPr lang="bg-BG" altLang="en-US"/>
              <a:pPr eaLnBrk="1" hangingPunct="1"/>
              <a:t>2</a:t>
            </a:fld>
            <a:endParaRPr lang="bg-BG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изображение на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Контейнер за бележ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8B4781-27B4-407B-9297-BDD7D5712CAC}" type="slidenum">
              <a:rPr lang="bg-BG" altLang="en-US" smtClean="0"/>
              <a:pPr/>
              <a:t>7</a:t>
            </a:fld>
            <a:endParaRPr lang="bg-BG" altLang="en-US"/>
          </a:p>
        </p:txBody>
      </p:sp>
    </p:spTree>
    <p:extLst>
      <p:ext uri="{BB962C8B-B14F-4D97-AF65-F5344CB8AC3E}">
        <p14:creationId xmlns:p14="http://schemas.microsoft.com/office/powerpoint/2010/main" xmlns="" val="23630904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Контейнер за изображение на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Контейнер за бележ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bg-BG" altLang="en-US" smtClean="0"/>
          </a:p>
        </p:txBody>
      </p:sp>
      <p:sp>
        <p:nvSpPr>
          <p:cNvPr id="20484" name="Контейнер за номер на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57066" indent="-291179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64717" indent="-232943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30604" indent="-232943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96491" indent="-232943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eaLnBrk="1" hangingPunct="1"/>
            <a:fld id="{6155C23C-E2EB-4926-B408-AEA8C6153A73}" type="slidenum">
              <a:rPr lang="bg-BG" altLang="en-US"/>
              <a:pPr eaLnBrk="1" hangingPunct="1"/>
              <a:t>8</a:t>
            </a:fld>
            <a:endParaRPr lang="bg-BG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2438400"/>
            <a:ext cx="9144000" cy="4046538"/>
            <a:chOff x="0" y="1536"/>
            <a:chExt cx="5760" cy="2549"/>
          </a:xfrm>
        </p:grpSpPr>
        <p:sp>
          <p:nvSpPr>
            <p:cNvPr id="5" name="Rectangle 3"/>
            <p:cNvSpPr>
              <a:spLocks noChangeArrowheads="1"/>
            </p:cNvSpPr>
            <p:nvPr userDrawn="1"/>
          </p:nvSpPr>
          <p:spPr bwMode="hidden">
            <a:xfrm rot="-1424751">
              <a:off x="2121" y="2592"/>
              <a:ext cx="3072" cy="384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6" name="Freeform 4"/>
            <p:cNvSpPr>
              <a:spLocks/>
            </p:cNvSpPr>
            <p:nvPr userDrawn="1"/>
          </p:nvSpPr>
          <p:spPr bwMode="hidden">
            <a:xfrm>
              <a:off x="0" y="2664"/>
              <a:ext cx="2688" cy="12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60" y="552"/>
                </a:cxn>
                <a:cxn ang="0">
                  <a:pos x="1968" y="264"/>
                </a:cxn>
                <a:cxn ang="0">
                  <a:pos x="2028" y="270"/>
                </a:cxn>
                <a:cxn ang="0">
                  <a:pos x="2661" y="528"/>
                </a:cxn>
                <a:cxn ang="0">
                  <a:pos x="2688" y="648"/>
                </a:cxn>
                <a:cxn ang="0">
                  <a:pos x="2304" y="1080"/>
                </a:cxn>
                <a:cxn ang="0">
                  <a:pos x="1584" y="1224"/>
                </a:cxn>
                <a:cxn ang="0">
                  <a:pos x="1296" y="936"/>
                </a:cxn>
                <a:cxn ang="0">
                  <a:pos x="864" y="1032"/>
                </a:cxn>
                <a:cxn ang="0">
                  <a:pos x="0" y="552"/>
                </a:cxn>
                <a:cxn ang="0">
                  <a:pos x="0" y="0"/>
                </a:cxn>
              </a:cxnLst>
              <a:rect l="0" t="0" r="r" b="b"/>
              <a:pathLst>
                <a:path w="2688" h="1224">
                  <a:moveTo>
                    <a:pt x="0" y="0"/>
                  </a:moveTo>
                  <a:lnTo>
                    <a:pt x="960" y="552"/>
                  </a:lnTo>
                  <a:lnTo>
                    <a:pt x="1968" y="264"/>
                  </a:lnTo>
                  <a:lnTo>
                    <a:pt x="2028" y="270"/>
                  </a:lnTo>
                  <a:lnTo>
                    <a:pt x="2661" y="528"/>
                  </a:lnTo>
                  <a:lnTo>
                    <a:pt x="2688" y="648"/>
                  </a:lnTo>
                  <a:lnTo>
                    <a:pt x="2304" y="1080"/>
                  </a:lnTo>
                  <a:lnTo>
                    <a:pt x="1584" y="1224"/>
                  </a:lnTo>
                  <a:lnTo>
                    <a:pt x="1296" y="936"/>
                  </a:lnTo>
                  <a:lnTo>
                    <a:pt x="864" y="1032"/>
                  </a:lnTo>
                  <a:lnTo>
                    <a:pt x="0" y="5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7" name="Freeform 5"/>
            <p:cNvSpPr>
              <a:spLocks/>
            </p:cNvSpPr>
            <p:nvPr userDrawn="1"/>
          </p:nvSpPr>
          <p:spPr bwMode="hidden">
            <a:xfrm>
              <a:off x="3359" y="1536"/>
              <a:ext cx="2401" cy="1232"/>
            </a:xfrm>
            <a:custGeom>
              <a:avLst/>
              <a:gdLst/>
              <a:ahLst/>
              <a:cxnLst>
                <a:cxn ang="0">
                  <a:pos x="2208" y="15"/>
                </a:cxn>
                <a:cxn ang="0">
                  <a:pos x="2088" y="57"/>
                </a:cxn>
                <a:cxn ang="0">
                  <a:pos x="1951" y="99"/>
                </a:cxn>
                <a:cxn ang="0">
                  <a:pos x="1704" y="135"/>
                </a:cxn>
                <a:cxn ang="0">
                  <a:pos x="1314" y="177"/>
                </a:cxn>
                <a:cxn ang="0">
                  <a:pos x="1176" y="189"/>
                </a:cxn>
                <a:cxn ang="0">
                  <a:pos x="1122" y="195"/>
                </a:cxn>
                <a:cxn ang="0">
                  <a:pos x="1075" y="231"/>
                </a:cxn>
                <a:cxn ang="0">
                  <a:pos x="924" y="321"/>
                </a:cxn>
                <a:cxn ang="0">
                  <a:pos x="840" y="369"/>
                </a:cxn>
                <a:cxn ang="0">
                  <a:pos x="630" y="458"/>
                </a:cxn>
                <a:cxn ang="0">
                  <a:pos x="529" y="500"/>
                </a:cxn>
                <a:cxn ang="0">
                  <a:pos x="487" y="542"/>
                </a:cxn>
                <a:cxn ang="0">
                  <a:pos x="457" y="590"/>
                </a:cxn>
                <a:cxn ang="0">
                  <a:pos x="402" y="638"/>
                </a:cxn>
                <a:cxn ang="0">
                  <a:pos x="330" y="758"/>
                </a:cxn>
                <a:cxn ang="0">
                  <a:pos x="312" y="788"/>
                </a:cxn>
                <a:cxn ang="0">
                  <a:pos x="252" y="824"/>
                </a:cxn>
                <a:cxn ang="0">
                  <a:pos x="84" y="926"/>
                </a:cxn>
                <a:cxn ang="0">
                  <a:pos x="0" y="992"/>
                </a:cxn>
                <a:cxn ang="0">
                  <a:pos x="12" y="1040"/>
                </a:cxn>
                <a:cxn ang="0">
                  <a:pos x="132" y="1034"/>
                </a:cxn>
                <a:cxn ang="0">
                  <a:pos x="336" y="980"/>
                </a:cxn>
                <a:cxn ang="0">
                  <a:pos x="529" y="896"/>
                </a:cxn>
                <a:cxn ang="0">
                  <a:pos x="576" y="872"/>
                </a:cxn>
                <a:cxn ang="0">
                  <a:pos x="714" y="848"/>
                </a:cxn>
                <a:cxn ang="0">
                  <a:pos x="966" y="794"/>
                </a:cxn>
                <a:cxn ang="0">
                  <a:pos x="1212" y="782"/>
                </a:cxn>
                <a:cxn ang="0">
                  <a:pos x="1416" y="872"/>
                </a:cxn>
                <a:cxn ang="0">
                  <a:pos x="1464" y="932"/>
                </a:cxn>
                <a:cxn ang="0">
                  <a:pos x="1440" y="992"/>
                </a:cxn>
                <a:cxn ang="0">
                  <a:pos x="1302" y="1040"/>
                </a:cxn>
                <a:cxn ang="0">
                  <a:pos x="1158" y="1100"/>
                </a:cxn>
                <a:cxn ang="0">
                  <a:pos x="1093" y="1148"/>
                </a:cxn>
                <a:cxn ang="0">
                  <a:pos x="1075" y="1208"/>
                </a:cxn>
                <a:cxn ang="0">
                  <a:pos x="1093" y="1232"/>
                </a:cxn>
                <a:cxn ang="0">
                  <a:pos x="1152" y="1226"/>
                </a:cxn>
                <a:cxn ang="0">
                  <a:pos x="1332" y="1208"/>
                </a:cxn>
                <a:cxn ang="0">
                  <a:pos x="1434" y="1184"/>
                </a:cxn>
                <a:cxn ang="0">
                  <a:pos x="1464" y="1172"/>
                </a:cxn>
                <a:cxn ang="0">
                  <a:pos x="1578" y="1130"/>
                </a:cxn>
                <a:cxn ang="0">
                  <a:pos x="1758" y="1064"/>
                </a:cxn>
                <a:cxn ang="0">
                  <a:pos x="1872" y="962"/>
                </a:cxn>
                <a:cxn ang="0">
                  <a:pos x="1986" y="800"/>
                </a:cxn>
                <a:cxn ang="0">
                  <a:pos x="2166" y="650"/>
                </a:cxn>
                <a:cxn ang="0">
                  <a:pos x="2257" y="590"/>
                </a:cxn>
                <a:cxn ang="0">
                  <a:pos x="2400" y="57"/>
                </a:cxn>
              </a:cxnLst>
              <a:rect l="0" t="0" r="r" b="b"/>
              <a:pathLst>
                <a:path w="2401" h="1232">
                  <a:moveTo>
                    <a:pt x="2310" y="3"/>
                  </a:moveTo>
                  <a:lnTo>
                    <a:pt x="2280" y="3"/>
                  </a:lnTo>
                  <a:lnTo>
                    <a:pt x="2208" y="15"/>
                  </a:lnTo>
                  <a:lnTo>
                    <a:pt x="2136" y="27"/>
                  </a:lnTo>
                  <a:lnTo>
                    <a:pt x="2112" y="39"/>
                  </a:lnTo>
                  <a:lnTo>
                    <a:pt x="2088" y="57"/>
                  </a:lnTo>
                  <a:lnTo>
                    <a:pt x="2082" y="63"/>
                  </a:lnTo>
                  <a:lnTo>
                    <a:pt x="2076" y="69"/>
                  </a:lnTo>
                  <a:lnTo>
                    <a:pt x="1951" y="99"/>
                  </a:lnTo>
                  <a:lnTo>
                    <a:pt x="1896" y="111"/>
                  </a:lnTo>
                  <a:lnTo>
                    <a:pt x="1836" y="117"/>
                  </a:lnTo>
                  <a:lnTo>
                    <a:pt x="1704" y="135"/>
                  </a:lnTo>
                  <a:lnTo>
                    <a:pt x="1572" y="153"/>
                  </a:lnTo>
                  <a:lnTo>
                    <a:pt x="1434" y="165"/>
                  </a:lnTo>
                  <a:lnTo>
                    <a:pt x="1314" y="177"/>
                  </a:lnTo>
                  <a:lnTo>
                    <a:pt x="1260" y="183"/>
                  </a:lnTo>
                  <a:lnTo>
                    <a:pt x="1212" y="189"/>
                  </a:lnTo>
                  <a:lnTo>
                    <a:pt x="1176" y="189"/>
                  </a:lnTo>
                  <a:lnTo>
                    <a:pt x="1146" y="195"/>
                  </a:lnTo>
                  <a:lnTo>
                    <a:pt x="1128" y="195"/>
                  </a:lnTo>
                  <a:lnTo>
                    <a:pt x="1122" y="195"/>
                  </a:lnTo>
                  <a:lnTo>
                    <a:pt x="1116" y="201"/>
                  </a:lnTo>
                  <a:lnTo>
                    <a:pt x="1105" y="207"/>
                  </a:lnTo>
                  <a:lnTo>
                    <a:pt x="1075" y="231"/>
                  </a:lnTo>
                  <a:lnTo>
                    <a:pt x="1026" y="261"/>
                  </a:lnTo>
                  <a:lnTo>
                    <a:pt x="972" y="291"/>
                  </a:lnTo>
                  <a:lnTo>
                    <a:pt x="924" y="321"/>
                  </a:lnTo>
                  <a:lnTo>
                    <a:pt x="876" y="345"/>
                  </a:lnTo>
                  <a:lnTo>
                    <a:pt x="846" y="363"/>
                  </a:lnTo>
                  <a:lnTo>
                    <a:pt x="840" y="369"/>
                  </a:lnTo>
                  <a:lnTo>
                    <a:pt x="834" y="369"/>
                  </a:lnTo>
                  <a:lnTo>
                    <a:pt x="732" y="417"/>
                  </a:lnTo>
                  <a:lnTo>
                    <a:pt x="630" y="458"/>
                  </a:lnTo>
                  <a:lnTo>
                    <a:pt x="588" y="476"/>
                  </a:lnTo>
                  <a:lnTo>
                    <a:pt x="552" y="488"/>
                  </a:lnTo>
                  <a:lnTo>
                    <a:pt x="529" y="500"/>
                  </a:lnTo>
                  <a:lnTo>
                    <a:pt x="517" y="506"/>
                  </a:lnTo>
                  <a:lnTo>
                    <a:pt x="499" y="524"/>
                  </a:lnTo>
                  <a:lnTo>
                    <a:pt x="487" y="542"/>
                  </a:lnTo>
                  <a:lnTo>
                    <a:pt x="481" y="560"/>
                  </a:lnTo>
                  <a:lnTo>
                    <a:pt x="481" y="578"/>
                  </a:lnTo>
                  <a:lnTo>
                    <a:pt x="457" y="590"/>
                  </a:lnTo>
                  <a:lnTo>
                    <a:pt x="438" y="596"/>
                  </a:lnTo>
                  <a:lnTo>
                    <a:pt x="420" y="614"/>
                  </a:lnTo>
                  <a:lnTo>
                    <a:pt x="402" y="638"/>
                  </a:lnTo>
                  <a:lnTo>
                    <a:pt x="366" y="698"/>
                  </a:lnTo>
                  <a:lnTo>
                    <a:pt x="348" y="728"/>
                  </a:lnTo>
                  <a:lnTo>
                    <a:pt x="330" y="758"/>
                  </a:lnTo>
                  <a:lnTo>
                    <a:pt x="324" y="776"/>
                  </a:lnTo>
                  <a:lnTo>
                    <a:pt x="318" y="782"/>
                  </a:lnTo>
                  <a:lnTo>
                    <a:pt x="312" y="788"/>
                  </a:lnTo>
                  <a:lnTo>
                    <a:pt x="300" y="794"/>
                  </a:lnTo>
                  <a:lnTo>
                    <a:pt x="282" y="806"/>
                  </a:lnTo>
                  <a:lnTo>
                    <a:pt x="252" y="824"/>
                  </a:lnTo>
                  <a:lnTo>
                    <a:pt x="199" y="854"/>
                  </a:lnTo>
                  <a:lnTo>
                    <a:pt x="151" y="884"/>
                  </a:lnTo>
                  <a:lnTo>
                    <a:pt x="84" y="926"/>
                  </a:lnTo>
                  <a:lnTo>
                    <a:pt x="30" y="962"/>
                  </a:lnTo>
                  <a:lnTo>
                    <a:pt x="12" y="974"/>
                  </a:lnTo>
                  <a:lnTo>
                    <a:pt x="0" y="992"/>
                  </a:lnTo>
                  <a:lnTo>
                    <a:pt x="0" y="1004"/>
                  </a:lnTo>
                  <a:lnTo>
                    <a:pt x="0" y="1022"/>
                  </a:lnTo>
                  <a:lnTo>
                    <a:pt x="12" y="1040"/>
                  </a:lnTo>
                  <a:lnTo>
                    <a:pt x="42" y="1046"/>
                  </a:lnTo>
                  <a:lnTo>
                    <a:pt x="84" y="1046"/>
                  </a:lnTo>
                  <a:lnTo>
                    <a:pt x="132" y="1034"/>
                  </a:lnTo>
                  <a:lnTo>
                    <a:pt x="193" y="1022"/>
                  </a:lnTo>
                  <a:lnTo>
                    <a:pt x="264" y="1004"/>
                  </a:lnTo>
                  <a:lnTo>
                    <a:pt x="336" y="980"/>
                  </a:lnTo>
                  <a:lnTo>
                    <a:pt x="408" y="950"/>
                  </a:lnTo>
                  <a:lnTo>
                    <a:pt x="475" y="920"/>
                  </a:lnTo>
                  <a:lnTo>
                    <a:pt x="529" y="896"/>
                  </a:lnTo>
                  <a:lnTo>
                    <a:pt x="564" y="878"/>
                  </a:lnTo>
                  <a:lnTo>
                    <a:pt x="570" y="872"/>
                  </a:lnTo>
                  <a:lnTo>
                    <a:pt x="576" y="872"/>
                  </a:lnTo>
                  <a:lnTo>
                    <a:pt x="606" y="872"/>
                  </a:lnTo>
                  <a:lnTo>
                    <a:pt x="648" y="866"/>
                  </a:lnTo>
                  <a:lnTo>
                    <a:pt x="714" y="848"/>
                  </a:lnTo>
                  <a:lnTo>
                    <a:pt x="793" y="830"/>
                  </a:lnTo>
                  <a:lnTo>
                    <a:pt x="876" y="812"/>
                  </a:lnTo>
                  <a:lnTo>
                    <a:pt x="966" y="794"/>
                  </a:lnTo>
                  <a:lnTo>
                    <a:pt x="1063" y="782"/>
                  </a:lnTo>
                  <a:lnTo>
                    <a:pt x="1152" y="776"/>
                  </a:lnTo>
                  <a:lnTo>
                    <a:pt x="1212" y="782"/>
                  </a:lnTo>
                  <a:lnTo>
                    <a:pt x="1284" y="806"/>
                  </a:lnTo>
                  <a:lnTo>
                    <a:pt x="1357" y="836"/>
                  </a:lnTo>
                  <a:lnTo>
                    <a:pt x="1416" y="872"/>
                  </a:lnTo>
                  <a:lnTo>
                    <a:pt x="1434" y="890"/>
                  </a:lnTo>
                  <a:lnTo>
                    <a:pt x="1452" y="908"/>
                  </a:lnTo>
                  <a:lnTo>
                    <a:pt x="1464" y="932"/>
                  </a:lnTo>
                  <a:lnTo>
                    <a:pt x="1464" y="950"/>
                  </a:lnTo>
                  <a:lnTo>
                    <a:pt x="1458" y="968"/>
                  </a:lnTo>
                  <a:lnTo>
                    <a:pt x="1440" y="992"/>
                  </a:lnTo>
                  <a:lnTo>
                    <a:pt x="1410" y="1004"/>
                  </a:lnTo>
                  <a:lnTo>
                    <a:pt x="1369" y="1022"/>
                  </a:lnTo>
                  <a:lnTo>
                    <a:pt x="1302" y="1040"/>
                  </a:lnTo>
                  <a:lnTo>
                    <a:pt x="1248" y="1064"/>
                  </a:lnTo>
                  <a:lnTo>
                    <a:pt x="1200" y="1082"/>
                  </a:lnTo>
                  <a:lnTo>
                    <a:pt x="1158" y="1100"/>
                  </a:lnTo>
                  <a:lnTo>
                    <a:pt x="1128" y="1118"/>
                  </a:lnTo>
                  <a:lnTo>
                    <a:pt x="1110" y="1130"/>
                  </a:lnTo>
                  <a:lnTo>
                    <a:pt x="1093" y="1148"/>
                  </a:lnTo>
                  <a:lnTo>
                    <a:pt x="1081" y="1160"/>
                  </a:lnTo>
                  <a:lnTo>
                    <a:pt x="1069" y="1190"/>
                  </a:lnTo>
                  <a:lnTo>
                    <a:pt x="1075" y="1208"/>
                  </a:lnTo>
                  <a:lnTo>
                    <a:pt x="1081" y="1220"/>
                  </a:lnTo>
                  <a:lnTo>
                    <a:pt x="1087" y="1226"/>
                  </a:lnTo>
                  <a:lnTo>
                    <a:pt x="1093" y="1232"/>
                  </a:lnTo>
                  <a:lnTo>
                    <a:pt x="1110" y="1232"/>
                  </a:lnTo>
                  <a:lnTo>
                    <a:pt x="1128" y="1226"/>
                  </a:lnTo>
                  <a:lnTo>
                    <a:pt x="1152" y="1226"/>
                  </a:lnTo>
                  <a:lnTo>
                    <a:pt x="1212" y="1220"/>
                  </a:lnTo>
                  <a:lnTo>
                    <a:pt x="1272" y="1214"/>
                  </a:lnTo>
                  <a:lnTo>
                    <a:pt x="1332" y="1208"/>
                  </a:lnTo>
                  <a:lnTo>
                    <a:pt x="1393" y="1196"/>
                  </a:lnTo>
                  <a:lnTo>
                    <a:pt x="1416" y="1190"/>
                  </a:lnTo>
                  <a:lnTo>
                    <a:pt x="1434" y="1184"/>
                  </a:lnTo>
                  <a:lnTo>
                    <a:pt x="1446" y="1178"/>
                  </a:lnTo>
                  <a:lnTo>
                    <a:pt x="1452" y="1178"/>
                  </a:lnTo>
                  <a:lnTo>
                    <a:pt x="1464" y="1172"/>
                  </a:lnTo>
                  <a:lnTo>
                    <a:pt x="1488" y="1166"/>
                  </a:lnTo>
                  <a:lnTo>
                    <a:pt x="1530" y="1148"/>
                  </a:lnTo>
                  <a:lnTo>
                    <a:pt x="1578" y="1130"/>
                  </a:lnTo>
                  <a:lnTo>
                    <a:pt x="1681" y="1094"/>
                  </a:lnTo>
                  <a:lnTo>
                    <a:pt x="1722" y="1076"/>
                  </a:lnTo>
                  <a:lnTo>
                    <a:pt x="1758" y="1064"/>
                  </a:lnTo>
                  <a:lnTo>
                    <a:pt x="1812" y="1040"/>
                  </a:lnTo>
                  <a:lnTo>
                    <a:pt x="1848" y="1004"/>
                  </a:lnTo>
                  <a:lnTo>
                    <a:pt x="1872" y="962"/>
                  </a:lnTo>
                  <a:lnTo>
                    <a:pt x="1890" y="932"/>
                  </a:lnTo>
                  <a:lnTo>
                    <a:pt x="1932" y="866"/>
                  </a:lnTo>
                  <a:lnTo>
                    <a:pt x="1986" y="800"/>
                  </a:lnTo>
                  <a:lnTo>
                    <a:pt x="2046" y="740"/>
                  </a:lnTo>
                  <a:lnTo>
                    <a:pt x="2112" y="692"/>
                  </a:lnTo>
                  <a:lnTo>
                    <a:pt x="2166" y="650"/>
                  </a:lnTo>
                  <a:lnTo>
                    <a:pt x="2214" y="620"/>
                  </a:lnTo>
                  <a:lnTo>
                    <a:pt x="2244" y="596"/>
                  </a:lnTo>
                  <a:lnTo>
                    <a:pt x="2257" y="590"/>
                  </a:lnTo>
                  <a:lnTo>
                    <a:pt x="2257" y="590"/>
                  </a:lnTo>
                  <a:lnTo>
                    <a:pt x="2400" y="518"/>
                  </a:lnTo>
                  <a:lnTo>
                    <a:pt x="2400" y="57"/>
                  </a:lnTo>
                  <a:lnTo>
                    <a:pt x="2401" y="0"/>
                  </a:lnTo>
                  <a:lnTo>
                    <a:pt x="2310" y="3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8" name="Freeform 6"/>
            <p:cNvSpPr>
              <a:spLocks/>
            </p:cNvSpPr>
            <p:nvPr userDrawn="1"/>
          </p:nvSpPr>
          <p:spPr bwMode="hidden">
            <a:xfrm>
              <a:off x="3792" y="1536"/>
              <a:ext cx="1968" cy="762"/>
            </a:xfrm>
            <a:custGeom>
              <a:avLst/>
              <a:gdLst/>
              <a:ahLst/>
              <a:cxnLst>
                <a:cxn ang="0">
                  <a:pos x="965" y="165"/>
                </a:cxn>
                <a:cxn ang="0">
                  <a:pos x="696" y="200"/>
                </a:cxn>
                <a:cxn ang="0">
                  <a:pos x="693" y="237"/>
                </a:cxn>
                <a:cxn ang="0">
                  <a:pos x="924" y="258"/>
                </a:cxn>
                <a:cxn ang="0">
                  <a:pos x="993" y="267"/>
                </a:cxn>
                <a:cxn ang="0">
                  <a:pos x="681" y="291"/>
                </a:cxn>
                <a:cxn ang="0">
                  <a:pos x="633" y="309"/>
                </a:cxn>
                <a:cxn ang="0">
                  <a:pos x="645" y="336"/>
                </a:cxn>
                <a:cxn ang="0">
                  <a:pos x="672" y="351"/>
                </a:cxn>
                <a:cxn ang="0">
                  <a:pos x="984" y="333"/>
                </a:cxn>
                <a:cxn ang="0">
                  <a:pos x="1080" y="357"/>
                </a:cxn>
                <a:cxn ang="0">
                  <a:pos x="624" y="492"/>
                </a:cxn>
                <a:cxn ang="0">
                  <a:pos x="616" y="536"/>
                </a:cxn>
                <a:cxn ang="0">
                  <a:pos x="8" y="724"/>
                </a:cxn>
                <a:cxn ang="0">
                  <a:pos x="0" y="756"/>
                </a:cxn>
                <a:cxn ang="0">
                  <a:pos x="27" y="762"/>
                </a:cxn>
                <a:cxn ang="0">
                  <a:pos x="664" y="564"/>
                </a:cxn>
                <a:cxn ang="0">
                  <a:pos x="856" y="600"/>
                </a:cxn>
                <a:cxn ang="0">
                  <a:pos x="1158" y="507"/>
                </a:cxn>
                <a:cxn ang="0">
                  <a:pos x="1434" y="465"/>
                </a:cxn>
                <a:cxn ang="0">
                  <a:pos x="1572" y="368"/>
                </a:cxn>
                <a:cxn ang="0">
                  <a:pos x="1712" y="340"/>
                </a:cxn>
                <a:cxn ang="0">
                  <a:pos x="1856" y="328"/>
                </a:cxn>
                <a:cxn ang="0">
                  <a:pos x="1968" y="330"/>
                </a:cxn>
                <a:cxn ang="0">
                  <a:pos x="1968" y="0"/>
                </a:cxn>
                <a:cxn ang="0">
                  <a:pos x="1934" y="3"/>
                </a:cxn>
                <a:cxn ang="0">
                  <a:pos x="1832" y="5"/>
                </a:cxn>
                <a:cxn ang="0">
                  <a:pos x="1682" y="35"/>
                </a:cxn>
                <a:cxn ang="0">
                  <a:pos x="1643" y="72"/>
                </a:cxn>
                <a:cxn ang="0">
                  <a:pos x="1392" y="119"/>
                </a:cxn>
              </a:cxnLst>
              <a:rect l="0" t="0" r="r" b="b"/>
              <a:pathLst>
                <a:path w="1968" h="762">
                  <a:moveTo>
                    <a:pt x="965" y="165"/>
                  </a:moveTo>
                  <a:lnTo>
                    <a:pt x="696" y="200"/>
                  </a:lnTo>
                  <a:lnTo>
                    <a:pt x="693" y="237"/>
                  </a:lnTo>
                  <a:lnTo>
                    <a:pt x="924" y="258"/>
                  </a:lnTo>
                  <a:lnTo>
                    <a:pt x="993" y="267"/>
                  </a:lnTo>
                  <a:lnTo>
                    <a:pt x="681" y="291"/>
                  </a:lnTo>
                  <a:lnTo>
                    <a:pt x="633" y="309"/>
                  </a:lnTo>
                  <a:lnTo>
                    <a:pt x="645" y="336"/>
                  </a:lnTo>
                  <a:lnTo>
                    <a:pt x="672" y="351"/>
                  </a:lnTo>
                  <a:lnTo>
                    <a:pt x="984" y="333"/>
                  </a:lnTo>
                  <a:lnTo>
                    <a:pt x="1080" y="357"/>
                  </a:lnTo>
                  <a:lnTo>
                    <a:pt x="624" y="492"/>
                  </a:lnTo>
                  <a:lnTo>
                    <a:pt x="616" y="536"/>
                  </a:lnTo>
                  <a:lnTo>
                    <a:pt x="8" y="724"/>
                  </a:lnTo>
                  <a:lnTo>
                    <a:pt x="0" y="756"/>
                  </a:lnTo>
                  <a:lnTo>
                    <a:pt x="27" y="762"/>
                  </a:lnTo>
                  <a:lnTo>
                    <a:pt x="664" y="564"/>
                  </a:lnTo>
                  <a:lnTo>
                    <a:pt x="856" y="600"/>
                  </a:lnTo>
                  <a:lnTo>
                    <a:pt x="1158" y="507"/>
                  </a:lnTo>
                  <a:lnTo>
                    <a:pt x="1434" y="465"/>
                  </a:lnTo>
                  <a:lnTo>
                    <a:pt x="1572" y="368"/>
                  </a:lnTo>
                  <a:lnTo>
                    <a:pt x="1712" y="340"/>
                  </a:lnTo>
                  <a:lnTo>
                    <a:pt x="1856" y="328"/>
                  </a:lnTo>
                  <a:lnTo>
                    <a:pt x="1968" y="330"/>
                  </a:lnTo>
                  <a:lnTo>
                    <a:pt x="1968" y="0"/>
                  </a:lnTo>
                  <a:lnTo>
                    <a:pt x="1934" y="3"/>
                  </a:lnTo>
                  <a:lnTo>
                    <a:pt x="1832" y="5"/>
                  </a:lnTo>
                  <a:lnTo>
                    <a:pt x="1682" y="35"/>
                  </a:lnTo>
                  <a:lnTo>
                    <a:pt x="1643" y="72"/>
                  </a:lnTo>
                  <a:lnTo>
                    <a:pt x="1392" y="119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9" name="Freeform 7"/>
            <p:cNvSpPr>
              <a:spLocks/>
            </p:cNvSpPr>
            <p:nvPr userDrawn="1"/>
          </p:nvSpPr>
          <p:spPr bwMode="hidden">
            <a:xfrm>
              <a:off x="3599" y="2477"/>
              <a:ext cx="186" cy="120"/>
            </a:xfrm>
            <a:custGeom>
              <a:avLst/>
              <a:gdLst/>
              <a:ahLst/>
              <a:cxnLst>
                <a:cxn ang="0">
                  <a:pos x="185" y="0"/>
                </a:cxn>
                <a:cxn ang="0">
                  <a:pos x="185" y="6"/>
                </a:cxn>
                <a:cxn ang="0">
                  <a:pos x="185" y="18"/>
                </a:cxn>
                <a:cxn ang="0">
                  <a:pos x="185" y="36"/>
                </a:cxn>
                <a:cxn ang="0">
                  <a:pos x="179" y="54"/>
                </a:cxn>
                <a:cxn ang="0">
                  <a:pos x="161" y="72"/>
                </a:cxn>
                <a:cxn ang="0">
                  <a:pos x="137" y="96"/>
                </a:cxn>
                <a:cxn ang="0">
                  <a:pos x="101" y="108"/>
                </a:cxn>
                <a:cxn ang="0">
                  <a:pos x="47" y="120"/>
                </a:cxn>
                <a:cxn ang="0">
                  <a:pos x="29" y="120"/>
                </a:cxn>
                <a:cxn ang="0">
                  <a:pos x="17" y="114"/>
                </a:cxn>
                <a:cxn ang="0">
                  <a:pos x="0" y="96"/>
                </a:cxn>
                <a:cxn ang="0">
                  <a:pos x="0" y="78"/>
                </a:cxn>
                <a:cxn ang="0">
                  <a:pos x="0" y="72"/>
                </a:cxn>
                <a:cxn ang="0">
                  <a:pos x="185" y="0"/>
                </a:cxn>
                <a:cxn ang="0">
                  <a:pos x="185" y="0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85" y="18"/>
                  </a:lnTo>
                  <a:lnTo>
                    <a:pt x="185" y="36"/>
                  </a:lnTo>
                  <a:lnTo>
                    <a:pt x="179" y="54"/>
                  </a:lnTo>
                  <a:lnTo>
                    <a:pt x="161" y="72"/>
                  </a:lnTo>
                  <a:lnTo>
                    <a:pt x="137" y="96"/>
                  </a:lnTo>
                  <a:lnTo>
                    <a:pt x="101" y="108"/>
                  </a:lnTo>
                  <a:lnTo>
                    <a:pt x="47" y="120"/>
                  </a:lnTo>
                  <a:lnTo>
                    <a:pt x="29" y="120"/>
                  </a:lnTo>
                  <a:lnTo>
                    <a:pt x="17" y="114"/>
                  </a:lnTo>
                  <a:lnTo>
                    <a:pt x="0" y="96"/>
                  </a:lnTo>
                  <a:lnTo>
                    <a:pt x="0" y="78"/>
                  </a:lnTo>
                  <a:lnTo>
                    <a:pt x="0" y="72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0" name="Freeform 8"/>
            <p:cNvSpPr>
              <a:spLocks/>
            </p:cNvSpPr>
            <p:nvPr userDrawn="1"/>
          </p:nvSpPr>
          <p:spPr bwMode="hidden">
            <a:xfrm>
              <a:off x="3779" y="2393"/>
              <a:ext cx="185" cy="120"/>
            </a:xfrm>
            <a:custGeom>
              <a:avLst/>
              <a:gdLst/>
              <a:ahLst/>
              <a:cxnLst>
                <a:cxn ang="0">
                  <a:pos x="185" y="0"/>
                </a:cxn>
                <a:cxn ang="0">
                  <a:pos x="185" y="6"/>
                </a:cxn>
                <a:cxn ang="0">
                  <a:pos x="179" y="24"/>
                </a:cxn>
                <a:cxn ang="0">
                  <a:pos x="167" y="42"/>
                </a:cxn>
                <a:cxn ang="0">
                  <a:pos x="149" y="66"/>
                </a:cxn>
                <a:cxn ang="0">
                  <a:pos x="131" y="90"/>
                </a:cxn>
                <a:cxn ang="0">
                  <a:pos x="102" y="108"/>
                </a:cxn>
                <a:cxn ang="0">
                  <a:pos x="66" y="120"/>
                </a:cxn>
                <a:cxn ang="0">
                  <a:pos x="18" y="120"/>
                </a:cxn>
                <a:cxn ang="0">
                  <a:pos x="0" y="60"/>
                </a:cxn>
                <a:cxn ang="0">
                  <a:pos x="185" y="0"/>
                </a:cxn>
                <a:cxn ang="0">
                  <a:pos x="185" y="0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79" y="24"/>
                  </a:lnTo>
                  <a:lnTo>
                    <a:pt x="167" y="42"/>
                  </a:lnTo>
                  <a:lnTo>
                    <a:pt x="149" y="66"/>
                  </a:lnTo>
                  <a:lnTo>
                    <a:pt x="131" y="90"/>
                  </a:lnTo>
                  <a:lnTo>
                    <a:pt x="102" y="108"/>
                  </a:lnTo>
                  <a:lnTo>
                    <a:pt x="66" y="120"/>
                  </a:lnTo>
                  <a:lnTo>
                    <a:pt x="18" y="120"/>
                  </a:lnTo>
                  <a:lnTo>
                    <a:pt x="0" y="60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1" name="Freeform 9"/>
            <p:cNvSpPr>
              <a:spLocks/>
            </p:cNvSpPr>
            <p:nvPr userDrawn="1"/>
          </p:nvSpPr>
          <p:spPr bwMode="hidden">
            <a:xfrm>
              <a:off x="3839" y="1836"/>
              <a:ext cx="528" cy="275"/>
            </a:xfrm>
            <a:custGeom>
              <a:avLst/>
              <a:gdLst/>
              <a:ahLst/>
              <a:cxnLst>
                <a:cxn ang="0">
                  <a:pos x="0" y="275"/>
                </a:cxn>
                <a:cxn ang="0">
                  <a:pos x="0" y="269"/>
                </a:cxn>
                <a:cxn ang="0">
                  <a:pos x="6" y="251"/>
                </a:cxn>
                <a:cxn ang="0">
                  <a:pos x="6" y="239"/>
                </a:cxn>
                <a:cxn ang="0">
                  <a:pos x="12" y="227"/>
                </a:cxn>
                <a:cxn ang="0">
                  <a:pos x="18" y="221"/>
                </a:cxn>
                <a:cxn ang="0">
                  <a:pos x="36" y="215"/>
                </a:cxn>
                <a:cxn ang="0">
                  <a:pos x="77" y="203"/>
                </a:cxn>
                <a:cxn ang="0">
                  <a:pos x="137" y="179"/>
                </a:cxn>
                <a:cxn ang="0">
                  <a:pos x="209" y="143"/>
                </a:cxn>
                <a:cxn ang="0">
                  <a:pos x="251" y="120"/>
                </a:cxn>
                <a:cxn ang="0">
                  <a:pos x="299" y="96"/>
                </a:cxn>
                <a:cxn ang="0">
                  <a:pos x="394" y="48"/>
                </a:cxn>
                <a:cxn ang="0">
                  <a:pos x="442" y="30"/>
                </a:cxn>
                <a:cxn ang="0">
                  <a:pos x="478" y="12"/>
                </a:cxn>
                <a:cxn ang="0">
                  <a:pos x="502" y="6"/>
                </a:cxn>
                <a:cxn ang="0">
                  <a:pos x="520" y="0"/>
                </a:cxn>
                <a:cxn ang="0">
                  <a:pos x="526" y="0"/>
                </a:cxn>
                <a:cxn ang="0">
                  <a:pos x="520" y="6"/>
                </a:cxn>
                <a:cxn ang="0">
                  <a:pos x="508" y="12"/>
                </a:cxn>
                <a:cxn ang="0">
                  <a:pos x="484" y="24"/>
                </a:cxn>
                <a:cxn ang="0">
                  <a:pos x="460" y="42"/>
                </a:cxn>
                <a:cxn ang="0">
                  <a:pos x="436" y="54"/>
                </a:cxn>
                <a:cxn ang="0">
                  <a:pos x="394" y="78"/>
                </a:cxn>
                <a:cxn ang="0">
                  <a:pos x="340" y="108"/>
                </a:cxn>
                <a:cxn ang="0">
                  <a:pos x="275" y="143"/>
                </a:cxn>
                <a:cxn ang="0">
                  <a:pos x="131" y="221"/>
                </a:cxn>
                <a:cxn ang="0">
                  <a:pos x="65" y="251"/>
                </a:cxn>
                <a:cxn ang="0">
                  <a:pos x="0" y="275"/>
                </a:cxn>
                <a:cxn ang="0">
                  <a:pos x="0" y="275"/>
                </a:cxn>
              </a:cxnLst>
              <a:rect l="0" t="0" r="r" b="b"/>
              <a:pathLst>
                <a:path w="526" h="275">
                  <a:moveTo>
                    <a:pt x="0" y="275"/>
                  </a:moveTo>
                  <a:lnTo>
                    <a:pt x="0" y="269"/>
                  </a:lnTo>
                  <a:lnTo>
                    <a:pt x="6" y="251"/>
                  </a:lnTo>
                  <a:lnTo>
                    <a:pt x="6" y="239"/>
                  </a:lnTo>
                  <a:lnTo>
                    <a:pt x="12" y="227"/>
                  </a:lnTo>
                  <a:lnTo>
                    <a:pt x="18" y="221"/>
                  </a:lnTo>
                  <a:lnTo>
                    <a:pt x="36" y="215"/>
                  </a:lnTo>
                  <a:lnTo>
                    <a:pt x="77" y="203"/>
                  </a:lnTo>
                  <a:lnTo>
                    <a:pt x="137" y="179"/>
                  </a:lnTo>
                  <a:lnTo>
                    <a:pt x="209" y="143"/>
                  </a:lnTo>
                  <a:lnTo>
                    <a:pt x="251" y="120"/>
                  </a:lnTo>
                  <a:lnTo>
                    <a:pt x="299" y="96"/>
                  </a:lnTo>
                  <a:lnTo>
                    <a:pt x="394" y="48"/>
                  </a:lnTo>
                  <a:lnTo>
                    <a:pt x="442" y="30"/>
                  </a:lnTo>
                  <a:lnTo>
                    <a:pt x="478" y="12"/>
                  </a:lnTo>
                  <a:lnTo>
                    <a:pt x="502" y="6"/>
                  </a:lnTo>
                  <a:lnTo>
                    <a:pt x="520" y="0"/>
                  </a:lnTo>
                  <a:lnTo>
                    <a:pt x="526" y="0"/>
                  </a:lnTo>
                  <a:lnTo>
                    <a:pt x="520" y="6"/>
                  </a:lnTo>
                  <a:lnTo>
                    <a:pt x="508" y="12"/>
                  </a:lnTo>
                  <a:lnTo>
                    <a:pt x="484" y="24"/>
                  </a:lnTo>
                  <a:lnTo>
                    <a:pt x="460" y="42"/>
                  </a:lnTo>
                  <a:lnTo>
                    <a:pt x="436" y="54"/>
                  </a:lnTo>
                  <a:lnTo>
                    <a:pt x="394" y="78"/>
                  </a:lnTo>
                  <a:lnTo>
                    <a:pt x="340" y="108"/>
                  </a:lnTo>
                  <a:lnTo>
                    <a:pt x="275" y="143"/>
                  </a:lnTo>
                  <a:lnTo>
                    <a:pt x="131" y="221"/>
                  </a:lnTo>
                  <a:lnTo>
                    <a:pt x="65" y="251"/>
                  </a:lnTo>
                  <a:lnTo>
                    <a:pt x="0" y="275"/>
                  </a:lnTo>
                  <a:lnTo>
                    <a:pt x="0" y="27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2" name="Freeform 10"/>
            <p:cNvSpPr>
              <a:spLocks/>
            </p:cNvSpPr>
            <p:nvPr userDrawn="1"/>
          </p:nvSpPr>
          <p:spPr bwMode="hidden">
            <a:xfrm>
              <a:off x="3676" y="2015"/>
              <a:ext cx="721" cy="306"/>
            </a:xfrm>
            <a:custGeom>
              <a:avLst/>
              <a:gdLst/>
              <a:ahLst/>
              <a:cxnLst>
                <a:cxn ang="0">
                  <a:pos x="48" y="216"/>
                </a:cxn>
                <a:cxn ang="0">
                  <a:pos x="30" y="252"/>
                </a:cxn>
                <a:cxn ang="0">
                  <a:pos x="12" y="282"/>
                </a:cxn>
                <a:cxn ang="0">
                  <a:pos x="6" y="300"/>
                </a:cxn>
                <a:cxn ang="0">
                  <a:pos x="0" y="306"/>
                </a:cxn>
                <a:cxn ang="0">
                  <a:pos x="48" y="276"/>
                </a:cxn>
                <a:cxn ang="0">
                  <a:pos x="84" y="252"/>
                </a:cxn>
                <a:cxn ang="0">
                  <a:pos x="108" y="234"/>
                </a:cxn>
                <a:cxn ang="0">
                  <a:pos x="120" y="228"/>
                </a:cxn>
                <a:cxn ang="0">
                  <a:pos x="126" y="228"/>
                </a:cxn>
                <a:cxn ang="0">
                  <a:pos x="144" y="222"/>
                </a:cxn>
                <a:cxn ang="0">
                  <a:pos x="168" y="216"/>
                </a:cxn>
                <a:cxn ang="0">
                  <a:pos x="198" y="204"/>
                </a:cxn>
                <a:cxn ang="0">
                  <a:pos x="275" y="180"/>
                </a:cxn>
                <a:cxn ang="0">
                  <a:pos x="371" y="156"/>
                </a:cxn>
                <a:cxn ang="0">
                  <a:pos x="461" y="126"/>
                </a:cxn>
                <a:cxn ang="0">
                  <a:pos x="544" y="102"/>
                </a:cxn>
                <a:cxn ang="0">
                  <a:pos x="574" y="90"/>
                </a:cxn>
                <a:cxn ang="0">
                  <a:pos x="604" y="84"/>
                </a:cxn>
                <a:cxn ang="0">
                  <a:pos x="622" y="78"/>
                </a:cxn>
                <a:cxn ang="0">
                  <a:pos x="628" y="72"/>
                </a:cxn>
                <a:cxn ang="0">
                  <a:pos x="634" y="66"/>
                </a:cxn>
                <a:cxn ang="0">
                  <a:pos x="652" y="60"/>
                </a:cxn>
                <a:cxn ang="0">
                  <a:pos x="694" y="30"/>
                </a:cxn>
                <a:cxn ang="0">
                  <a:pos x="712" y="18"/>
                </a:cxn>
                <a:cxn ang="0">
                  <a:pos x="718" y="6"/>
                </a:cxn>
                <a:cxn ang="0">
                  <a:pos x="712" y="0"/>
                </a:cxn>
                <a:cxn ang="0">
                  <a:pos x="688" y="0"/>
                </a:cxn>
                <a:cxn ang="0">
                  <a:pos x="628" y="0"/>
                </a:cxn>
                <a:cxn ang="0">
                  <a:pos x="580" y="0"/>
                </a:cxn>
                <a:cxn ang="0">
                  <a:pos x="544" y="0"/>
                </a:cxn>
                <a:cxn ang="0">
                  <a:pos x="514" y="18"/>
                </a:cxn>
                <a:cxn ang="0">
                  <a:pos x="485" y="42"/>
                </a:cxn>
                <a:cxn ang="0">
                  <a:pos x="467" y="54"/>
                </a:cxn>
                <a:cxn ang="0">
                  <a:pos x="449" y="60"/>
                </a:cxn>
                <a:cxn ang="0">
                  <a:pos x="425" y="60"/>
                </a:cxn>
                <a:cxn ang="0">
                  <a:pos x="389" y="66"/>
                </a:cxn>
                <a:cxn ang="0">
                  <a:pos x="347" y="84"/>
                </a:cxn>
                <a:cxn ang="0">
                  <a:pos x="311" y="108"/>
                </a:cxn>
                <a:cxn ang="0">
                  <a:pos x="287" y="126"/>
                </a:cxn>
                <a:cxn ang="0">
                  <a:pos x="275" y="132"/>
                </a:cxn>
                <a:cxn ang="0">
                  <a:pos x="257" y="138"/>
                </a:cxn>
                <a:cxn ang="0">
                  <a:pos x="221" y="138"/>
                </a:cxn>
                <a:cxn ang="0">
                  <a:pos x="186" y="138"/>
                </a:cxn>
                <a:cxn ang="0">
                  <a:pos x="180" y="138"/>
                </a:cxn>
                <a:cxn ang="0">
                  <a:pos x="174" y="138"/>
                </a:cxn>
                <a:cxn ang="0">
                  <a:pos x="114" y="162"/>
                </a:cxn>
                <a:cxn ang="0">
                  <a:pos x="48" y="216"/>
                </a:cxn>
                <a:cxn ang="0">
                  <a:pos x="48" y="216"/>
                </a:cxn>
              </a:cxnLst>
              <a:rect l="0" t="0" r="r" b="b"/>
              <a:pathLst>
                <a:path w="718" h="306">
                  <a:moveTo>
                    <a:pt x="48" y="216"/>
                  </a:moveTo>
                  <a:lnTo>
                    <a:pt x="30" y="252"/>
                  </a:lnTo>
                  <a:lnTo>
                    <a:pt x="12" y="282"/>
                  </a:lnTo>
                  <a:lnTo>
                    <a:pt x="6" y="300"/>
                  </a:lnTo>
                  <a:lnTo>
                    <a:pt x="0" y="306"/>
                  </a:lnTo>
                  <a:lnTo>
                    <a:pt x="48" y="276"/>
                  </a:lnTo>
                  <a:lnTo>
                    <a:pt x="84" y="252"/>
                  </a:lnTo>
                  <a:lnTo>
                    <a:pt x="108" y="234"/>
                  </a:lnTo>
                  <a:lnTo>
                    <a:pt x="120" y="228"/>
                  </a:lnTo>
                  <a:lnTo>
                    <a:pt x="126" y="228"/>
                  </a:lnTo>
                  <a:lnTo>
                    <a:pt x="144" y="222"/>
                  </a:lnTo>
                  <a:lnTo>
                    <a:pt x="168" y="216"/>
                  </a:lnTo>
                  <a:lnTo>
                    <a:pt x="198" y="204"/>
                  </a:lnTo>
                  <a:lnTo>
                    <a:pt x="275" y="180"/>
                  </a:lnTo>
                  <a:lnTo>
                    <a:pt x="371" y="156"/>
                  </a:lnTo>
                  <a:lnTo>
                    <a:pt x="461" y="126"/>
                  </a:lnTo>
                  <a:lnTo>
                    <a:pt x="544" y="102"/>
                  </a:lnTo>
                  <a:lnTo>
                    <a:pt x="574" y="90"/>
                  </a:lnTo>
                  <a:lnTo>
                    <a:pt x="604" y="84"/>
                  </a:lnTo>
                  <a:lnTo>
                    <a:pt x="622" y="78"/>
                  </a:lnTo>
                  <a:lnTo>
                    <a:pt x="628" y="72"/>
                  </a:lnTo>
                  <a:lnTo>
                    <a:pt x="634" y="66"/>
                  </a:lnTo>
                  <a:lnTo>
                    <a:pt x="652" y="60"/>
                  </a:lnTo>
                  <a:lnTo>
                    <a:pt x="694" y="30"/>
                  </a:lnTo>
                  <a:lnTo>
                    <a:pt x="712" y="18"/>
                  </a:lnTo>
                  <a:lnTo>
                    <a:pt x="718" y="6"/>
                  </a:lnTo>
                  <a:lnTo>
                    <a:pt x="712" y="0"/>
                  </a:lnTo>
                  <a:lnTo>
                    <a:pt x="688" y="0"/>
                  </a:lnTo>
                  <a:lnTo>
                    <a:pt x="628" y="0"/>
                  </a:lnTo>
                  <a:lnTo>
                    <a:pt x="580" y="0"/>
                  </a:lnTo>
                  <a:lnTo>
                    <a:pt x="544" y="0"/>
                  </a:lnTo>
                  <a:lnTo>
                    <a:pt x="514" y="18"/>
                  </a:lnTo>
                  <a:lnTo>
                    <a:pt x="485" y="42"/>
                  </a:lnTo>
                  <a:lnTo>
                    <a:pt x="467" y="54"/>
                  </a:lnTo>
                  <a:lnTo>
                    <a:pt x="449" y="60"/>
                  </a:lnTo>
                  <a:lnTo>
                    <a:pt x="425" y="60"/>
                  </a:lnTo>
                  <a:lnTo>
                    <a:pt x="389" y="66"/>
                  </a:lnTo>
                  <a:lnTo>
                    <a:pt x="347" y="84"/>
                  </a:lnTo>
                  <a:lnTo>
                    <a:pt x="311" y="108"/>
                  </a:lnTo>
                  <a:lnTo>
                    <a:pt x="287" y="126"/>
                  </a:lnTo>
                  <a:lnTo>
                    <a:pt x="275" y="132"/>
                  </a:lnTo>
                  <a:lnTo>
                    <a:pt x="257" y="138"/>
                  </a:lnTo>
                  <a:lnTo>
                    <a:pt x="221" y="138"/>
                  </a:lnTo>
                  <a:lnTo>
                    <a:pt x="186" y="138"/>
                  </a:lnTo>
                  <a:lnTo>
                    <a:pt x="180" y="138"/>
                  </a:lnTo>
                  <a:lnTo>
                    <a:pt x="174" y="138"/>
                  </a:lnTo>
                  <a:lnTo>
                    <a:pt x="114" y="162"/>
                  </a:lnTo>
                  <a:lnTo>
                    <a:pt x="48" y="216"/>
                  </a:lnTo>
                  <a:lnTo>
                    <a:pt x="48" y="2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3" name="Freeform 11"/>
            <p:cNvSpPr>
              <a:spLocks/>
            </p:cNvSpPr>
            <p:nvPr userDrawn="1"/>
          </p:nvSpPr>
          <p:spPr bwMode="hidden">
            <a:xfrm>
              <a:off x="3358" y="1890"/>
              <a:ext cx="2400" cy="881"/>
            </a:xfrm>
            <a:custGeom>
              <a:avLst/>
              <a:gdLst/>
              <a:ahLst/>
              <a:cxnLst>
                <a:cxn ang="0">
                  <a:pos x="2231" y="54"/>
                </a:cxn>
                <a:cxn ang="0">
                  <a:pos x="2189" y="54"/>
                </a:cxn>
                <a:cxn ang="0">
                  <a:pos x="2147" y="66"/>
                </a:cxn>
                <a:cxn ang="0">
                  <a:pos x="2021" y="101"/>
                </a:cxn>
                <a:cxn ang="0">
                  <a:pos x="1956" y="119"/>
                </a:cxn>
                <a:cxn ang="0">
                  <a:pos x="1860" y="167"/>
                </a:cxn>
                <a:cxn ang="0">
                  <a:pos x="1836" y="245"/>
                </a:cxn>
                <a:cxn ang="0">
                  <a:pos x="1842" y="305"/>
                </a:cxn>
                <a:cxn ang="0">
                  <a:pos x="1758" y="317"/>
                </a:cxn>
                <a:cxn ang="0">
                  <a:pos x="1597" y="263"/>
                </a:cxn>
                <a:cxn ang="0">
                  <a:pos x="1507" y="257"/>
                </a:cxn>
                <a:cxn ang="0">
                  <a:pos x="1399" y="311"/>
                </a:cxn>
                <a:cxn ang="0">
                  <a:pos x="1334" y="353"/>
                </a:cxn>
                <a:cxn ang="0">
                  <a:pos x="1310" y="359"/>
                </a:cxn>
                <a:cxn ang="0">
                  <a:pos x="1214" y="371"/>
                </a:cxn>
                <a:cxn ang="0">
                  <a:pos x="1160" y="365"/>
                </a:cxn>
                <a:cxn ang="0">
                  <a:pos x="1053" y="371"/>
                </a:cxn>
                <a:cxn ang="0">
                  <a:pos x="957" y="383"/>
                </a:cxn>
                <a:cxn ang="0">
                  <a:pos x="921" y="401"/>
                </a:cxn>
                <a:cxn ang="0">
                  <a:pos x="819" y="419"/>
                </a:cxn>
                <a:cxn ang="0">
                  <a:pos x="778" y="419"/>
                </a:cxn>
                <a:cxn ang="0">
                  <a:pos x="664" y="437"/>
                </a:cxn>
                <a:cxn ang="0">
                  <a:pos x="598" y="473"/>
                </a:cxn>
                <a:cxn ang="0">
                  <a:pos x="503" y="467"/>
                </a:cxn>
                <a:cxn ang="0">
                  <a:pos x="431" y="491"/>
                </a:cxn>
                <a:cxn ang="0">
                  <a:pos x="413" y="539"/>
                </a:cxn>
                <a:cxn ang="0">
                  <a:pos x="347" y="569"/>
                </a:cxn>
                <a:cxn ang="0">
                  <a:pos x="222" y="599"/>
                </a:cxn>
                <a:cxn ang="0">
                  <a:pos x="138" y="647"/>
                </a:cxn>
                <a:cxn ang="0">
                  <a:pos x="108" y="659"/>
                </a:cxn>
                <a:cxn ang="0">
                  <a:pos x="0" y="671"/>
                </a:cxn>
                <a:cxn ang="0">
                  <a:pos x="84" y="695"/>
                </a:cxn>
                <a:cxn ang="0">
                  <a:pos x="263" y="653"/>
                </a:cxn>
                <a:cxn ang="0">
                  <a:pos x="473" y="569"/>
                </a:cxn>
                <a:cxn ang="0">
                  <a:pos x="568" y="521"/>
                </a:cxn>
                <a:cxn ang="0">
                  <a:pos x="646" y="515"/>
                </a:cxn>
                <a:cxn ang="0">
                  <a:pos x="873" y="461"/>
                </a:cxn>
                <a:cxn ang="0">
                  <a:pos x="1148" y="425"/>
                </a:cxn>
                <a:cxn ang="0">
                  <a:pos x="1292" y="461"/>
                </a:cxn>
                <a:cxn ang="0">
                  <a:pos x="1417" y="533"/>
                </a:cxn>
                <a:cxn ang="0">
                  <a:pos x="1435" y="617"/>
                </a:cxn>
                <a:cxn ang="0">
                  <a:pos x="1376" y="653"/>
                </a:cxn>
                <a:cxn ang="0">
                  <a:pos x="1226" y="701"/>
                </a:cxn>
                <a:cxn ang="0">
                  <a:pos x="1112" y="755"/>
                </a:cxn>
                <a:cxn ang="0">
                  <a:pos x="1065" y="809"/>
                </a:cxn>
                <a:cxn ang="0">
                  <a:pos x="1077" y="869"/>
                </a:cxn>
                <a:cxn ang="0">
                  <a:pos x="1106" y="881"/>
                </a:cxn>
                <a:cxn ang="0">
                  <a:pos x="1208" y="869"/>
                </a:cxn>
                <a:cxn ang="0">
                  <a:pos x="1388" y="857"/>
                </a:cxn>
                <a:cxn ang="0">
                  <a:pos x="1441" y="851"/>
                </a:cxn>
                <a:cxn ang="0">
                  <a:pos x="1483" y="833"/>
                </a:cxn>
                <a:cxn ang="0">
                  <a:pos x="1675" y="743"/>
                </a:cxn>
                <a:cxn ang="0">
                  <a:pos x="1806" y="689"/>
                </a:cxn>
                <a:cxn ang="0">
                  <a:pos x="1884" y="581"/>
                </a:cxn>
                <a:cxn ang="0">
                  <a:pos x="2039" y="389"/>
                </a:cxn>
                <a:cxn ang="0">
                  <a:pos x="2207" y="269"/>
                </a:cxn>
                <a:cxn ang="0">
                  <a:pos x="2249" y="239"/>
                </a:cxn>
                <a:cxn ang="0">
                  <a:pos x="2392" y="0"/>
                </a:cxn>
                <a:cxn ang="0">
                  <a:pos x="2302" y="36"/>
                </a:cxn>
              </a:cxnLst>
              <a:rect l="0" t="0" r="r" b="b"/>
              <a:pathLst>
                <a:path w="2392" h="881">
                  <a:moveTo>
                    <a:pt x="2302" y="36"/>
                  </a:moveTo>
                  <a:lnTo>
                    <a:pt x="2266" y="48"/>
                  </a:lnTo>
                  <a:lnTo>
                    <a:pt x="2231" y="54"/>
                  </a:lnTo>
                  <a:lnTo>
                    <a:pt x="2201" y="54"/>
                  </a:lnTo>
                  <a:lnTo>
                    <a:pt x="2195" y="54"/>
                  </a:lnTo>
                  <a:lnTo>
                    <a:pt x="2189" y="54"/>
                  </a:lnTo>
                  <a:lnTo>
                    <a:pt x="2189" y="54"/>
                  </a:lnTo>
                  <a:lnTo>
                    <a:pt x="2177" y="60"/>
                  </a:lnTo>
                  <a:lnTo>
                    <a:pt x="2147" y="66"/>
                  </a:lnTo>
                  <a:lnTo>
                    <a:pt x="2105" y="78"/>
                  </a:lnTo>
                  <a:lnTo>
                    <a:pt x="2057" y="89"/>
                  </a:lnTo>
                  <a:lnTo>
                    <a:pt x="2021" y="101"/>
                  </a:lnTo>
                  <a:lnTo>
                    <a:pt x="1997" y="107"/>
                  </a:lnTo>
                  <a:lnTo>
                    <a:pt x="1973" y="113"/>
                  </a:lnTo>
                  <a:lnTo>
                    <a:pt x="1956" y="119"/>
                  </a:lnTo>
                  <a:lnTo>
                    <a:pt x="1926" y="131"/>
                  </a:lnTo>
                  <a:lnTo>
                    <a:pt x="1896" y="137"/>
                  </a:lnTo>
                  <a:lnTo>
                    <a:pt x="1860" y="167"/>
                  </a:lnTo>
                  <a:lnTo>
                    <a:pt x="1842" y="191"/>
                  </a:lnTo>
                  <a:lnTo>
                    <a:pt x="1836" y="221"/>
                  </a:lnTo>
                  <a:lnTo>
                    <a:pt x="1836" y="245"/>
                  </a:lnTo>
                  <a:lnTo>
                    <a:pt x="1842" y="269"/>
                  </a:lnTo>
                  <a:lnTo>
                    <a:pt x="1842" y="293"/>
                  </a:lnTo>
                  <a:lnTo>
                    <a:pt x="1842" y="305"/>
                  </a:lnTo>
                  <a:lnTo>
                    <a:pt x="1824" y="323"/>
                  </a:lnTo>
                  <a:lnTo>
                    <a:pt x="1794" y="329"/>
                  </a:lnTo>
                  <a:lnTo>
                    <a:pt x="1758" y="317"/>
                  </a:lnTo>
                  <a:lnTo>
                    <a:pt x="1716" y="299"/>
                  </a:lnTo>
                  <a:lnTo>
                    <a:pt x="1657" y="275"/>
                  </a:lnTo>
                  <a:lnTo>
                    <a:pt x="1597" y="263"/>
                  </a:lnTo>
                  <a:lnTo>
                    <a:pt x="1543" y="257"/>
                  </a:lnTo>
                  <a:lnTo>
                    <a:pt x="1519" y="257"/>
                  </a:lnTo>
                  <a:lnTo>
                    <a:pt x="1507" y="257"/>
                  </a:lnTo>
                  <a:lnTo>
                    <a:pt x="1489" y="263"/>
                  </a:lnTo>
                  <a:lnTo>
                    <a:pt x="1459" y="275"/>
                  </a:lnTo>
                  <a:lnTo>
                    <a:pt x="1399" y="311"/>
                  </a:lnTo>
                  <a:lnTo>
                    <a:pt x="1376" y="329"/>
                  </a:lnTo>
                  <a:lnTo>
                    <a:pt x="1352" y="341"/>
                  </a:lnTo>
                  <a:lnTo>
                    <a:pt x="1334" y="353"/>
                  </a:lnTo>
                  <a:lnTo>
                    <a:pt x="1328" y="359"/>
                  </a:lnTo>
                  <a:lnTo>
                    <a:pt x="1322" y="359"/>
                  </a:lnTo>
                  <a:lnTo>
                    <a:pt x="1310" y="359"/>
                  </a:lnTo>
                  <a:lnTo>
                    <a:pt x="1286" y="365"/>
                  </a:lnTo>
                  <a:lnTo>
                    <a:pt x="1262" y="365"/>
                  </a:lnTo>
                  <a:lnTo>
                    <a:pt x="1214" y="371"/>
                  </a:lnTo>
                  <a:lnTo>
                    <a:pt x="1196" y="371"/>
                  </a:lnTo>
                  <a:lnTo>
                    <a:pt x="1178" y="365"/>
                  </a:lnTo>
                  <a:lnTo>
                    <a:pt x="1160" y="365"/>
                  </a:lnTo>
                  <a:lnTo>
                    <a:pt x="1130" y="365"/>
                  </a:lnTo>
                  <a:lnTo>
                    <a:pt x="1095" y="365"/>
                  </a:lnTo>
                  <a:lnTo>
                    <a:pt x="1053" y="371"/>
                  </a:lnTo>
                  <a:lnTo>
                    <a:pt x="1017" y="377"/>
                  </a:lnTo>
                  <a:lnTo>
                    <a:pt x="981" y="377"/>
                  </a:lnTo>
                  <a:lnTo>
                    <a:pt x="957" y="383"/>
                  </a:lnTo>
                  <a:lnTo>
                    <a:pt x="945" y="389"/>
                  </a:lnTo>
                  <a:lnTo>
                    <a:pt x="939" y="395"/>
                  </a:lnTo>
                  <a:lnTo>
                    <a:pt x="921" y="401"/>
                  </a:lnTo>
                  <a:lnTo>
                    <a:pt x="879" y="407"/>
                  </a:lnTo>
                  <a:lnTo>
                    <a:pt x="837" y="419"/>
                  </a:lnTo>
                  <a:lnTo>
                    <a:pt x="819" y="419"/>
                  </a:lnTo>
                  <a:lnTo>
                    <a:pt x="808" y="419"/>
                  </a:lnTo>
                  <a:lnTo>
                    <a:pt x="796" y="419"/>
                  </a:lnTo>
                  <a:lnTo>
                    <a:pt x="778" y="419"/>
                  </a:lnTo>
                  <a:lnTo>
                    <a:pt x="754" y="419"/>
                  </a:lnTo>
                  <a:lnTo>
                    <a:pt x="724" y="425"/>
                  </a:lnTo>
                  <a:lnTo>
                    <a:pt x="664" y="437"/>
                  </a:lnTo>
                  <a:lnTo>
                    <a:pt x="640" y="449"/>
                  </a:lnTo>
                  <a:lnTo>
                    <a:pt x="616" y="461"/>
                  </a:lnTo>
                  <a:lnTo>
                    <a:pt x="598" y="473"/>
                  </a:lnTo>
                  <a:lnTo>
                    <a:pt x="580" y="473"/>
                  </a:lnTo>
                  <a:lnTo>
                    <a:pt x="538" y="473"/>
                  </a:lnTo>
                  <a:lnTo>
                    <a:pt x="503" y="467"/>
                  </a:lnTo>
                  <a:lnTo>
                    <a:pt x="461" y="473"/>
                  </a:lnTo>
                  <a:lnTo>
                    <a:pt x="443" y="479"/>
                  </a:lnTo>
                  <a:lnTo>
                    <a:pt x="431" y="491"/>
                  </a:lnTo>
                  <a:lnTo>
                    <a:pt x="425" y="509"/>
                  </a:lnTo>
                  <a:lnTo>
                    <a:pt x="419" y="533"/>
                  </a:lnTo>
                  <a:lnTo>
                    <a:pt x="413" y="539"/>
                  </a:lnTo>
                  <a:lnTo>
                    <a:pt x="407" y="545"/>
                  </a:lnTo>
                  <a:lnTo>
                    <a:pt x="389" y="551"/>
                  </a:lnTo>
                  <a:lnTo>
                    <a:pt x="347" y="569"/>
                  </a:lnTo>
                  <a:lnTo>
                    <a:pt x="299" y="587"/>
                  </a:lnTo>
                  <a:lnTo>
                    <a:pt x="257" y="593"/>
                  </a:lnTo>
                  <a:lnTo>
                    <a:pt x="222" y="599"/>
                  </a:lnTo>
                  <a:lnTo>
                    <a:pt x="180" y="617"/>
                  </a:lnTo>
                  <a:lnTo>
                    <a:pt x="150" y="641"/>
                  </a:lnTo>
                  <a:lnTo>
                    <a:pt x="138" y="647"/>
                  </a:lnTo>
                  <a:lnTo>
                    <a:pt x="132" y="653"/>
                  </a:lnTo>
                  <a:lnTo>
                    <a:pt x="126" y="659"/>
                  </a:lnTo>
                  <a:lnTo>
                    <a:pt x="108" y="659"/>
                  </a:lnTo>
                  <a:lnTo>
                    <a:pt x="96" y="653"/>
                  </a:lnTo>
                  <a:lnTo>
                    <a:pt x="90" y="653"/>
                  </a:lnTo>
                  <a:lnTo>
                    <a:pt x="0" y="671"/>
                  </a:lnTo>
                  <a:lnTo>
                    <a:pt x="12" y="689"/>
                  </a:lnTo>
                  <a:lnTo>
                    <a:pt x="42" y="695"/>
                  </a:lnTo>
                  <a:lnTo>
                    <a:pt x="84" y="695"/>
                  </a:lnTo>
                  <a:lnTo>
                    <a:pt x="132" y="683"/>
                  </a:lnTo>
                  <a:lnTo>
                    <a:pt x="192" y="671"/>
                  </a:lnTo>
                  <a:lnTo>
                    <a:pt x="263" y="653"/>
                  </a:lnTo>
                  <a:lnTo>
                    <a:pt x="335" y="629"/>
                  </a:lnTo>
                  <a:lnTo>
                    <a:pt x="407" y="599"/>
                  </a:lnTo>
                  <a:lnTo>
                    <a:pt x="473" y="569"/>
                  </a:lnTo>
                  <a:lnTo>
                    <a:pt x="527" y="545"/>
                  </a:lnTo>
                  <a:lnTo>
                    <a:pt x="562" y="527"/>
                  </a:lnTo>
                  <a:lnTo>
                    <a:pt x="568" y="521"/>
                  </a:lnTo>
                  <a:lnTo>
                    <a:pt x="574" y="521"/>
                  </a:lnTo>
                  <a:lnTo>
                    <a:pt x="604" y="521"/>
                  </a:lnTo>
                  <a:lnTo>
                    <a:pt x="646" y="515"/>
                  </a:lnTo>
                  <a:lnTo>
                    <a:pt x="712" y="497"/>
                  </a:lnTo>
                  <a:lnTo>
                    <a:pt x="790" y="479"/>
                  </a:lnTo>
                  <a:lnTo>
                    <a:pt x="873" y="461"/>
                  </a:lnTo>
                  <a:lnTo>
                    <a:pt x="963" y="443"/>
                  </a:lnTo>
                  <a:lnTo>
                    <a:pt x="1059" y="431"/>
                  </a:lnTo>
                  <a:lnTo>
                    <a:pt x="1148" y="425"/>
                  </a:lnTo>
                  <a:lnTo>
                    <a:pt x="1178" y="425"/>
                  </a:lnTo>
                  <a:lnTo>
                    <a:pt x="1214" y="437"/>
                  </a:lnTo>
                  <a:lnTo>
                    <a:pt x="1292" y="461"/>
                  </a:lnTo>
                  <a:lnTo>
                    <a:pt x="1340" y="479"/>
                  </a:lnTo>
                  <a:lnTo>
                    <a:pt x="1382" y="503"/>
                  </a:lnTo>
                  <a:lnTo>
                    <a:pt x="1417" y="533"/>
                  </a:lnTo>
                  <a:lnTo>
                    <a:pt x="1441" y="563"/>
                  </a:lnTo>
                  <a:lnTo>
                    <a:pt x="1447" y="587"/>
                  </a:lnTo>
                  <a:lnTo>
                    <a:pt x="1435" y="617"/>
                  </a:lnTo>
                  <a:lnTo>
                    <a:pt x="1423" y="629"/>
                  </a:lnTo>
                  <a:lnTo>
                    <a:pt x="1405" y="641"/>
                  </a:lnTo>
                  <a:lnTo>
                    <a:pt x="1376" y="653"/>
                  </a:lnTo>
                  <a:lnTo>
                    <a:pt x="1346" y="665"/>
                  </a:lnTo>
                  <a:lnTo>
                    <a:pt x="1280" y="683"/>
                  </a:lnTo>
                  <a:lnTo>
                    <a:pt x="1226" y="701"/>
                  </a:lnTo>
                  <a:lnTo>
                    <a:pt x="1178" y="719"/>
                  </a:lnTo>
                  <a:lnTo>
                    <a:pt x="1142" y="743"/>
                  </a:lnTo>
                  <a:lnTo>
                    <a:pt x="1112" y="755"/>
                  </a:lnTo>
                  <a:lnTo>
                    <a:pt x="1089" y="773"/>
                  </a:lnTo>
                  <a:lnTo>
                    <a:pt x="1077" y="791"/>
                  </a:lnTo>
                  <a:lnTo>
                    <a:pt x="1065" y="809"/>
                  </a:lnTo>
                  <a:lnTo>
                    <a:pt x="1059" y="833"/>
                  </a:lnTo>
                  <a:lnTo>
                    <a:pt x="1065" y="857"/>
                  </a:lnTo>
                  <a:lnTo>
                    <a:pt x="1077" y="869"/>
                  </a:lnTo>
                  <a:lnTo>
                    <a:pt x="1083" y="875"/>
                  </a:lnTo>
                  <a:lnTo>
                    <a:pt x="1089" y="881"/>
                  </a:lnTo>
                  <a:lnTo>
                    <a:pt x="1106" y="881"/>
                  </a:lnTo>
                  <a:lnTo>
                    <a:pt x="1124" y="875"/>
                  </a:lnTo>
                  <a:lnTo>
                    <a:pt x="1148" y="875"/>
                  </a:lnTo>
                  <a:lnTo>
                    <a:pt x="1208" y="869"/>
                  </a:lnTo>
                  <a:lnTo>
                    <a:pt x="1268" y="863"/>
                  </a:lnTo>
                  <a:lnTo>
                    <a:pt x="1328" y="863"/>
                  </a:lnTo>
                  <a:lnTo>
                    <a:pt x="1388" y="857"/>
                  </a:lnTo>
                  <a:lnTo>
                    <a:pt x="1411" y="857"/>
                  </a:lnTo>
                  <a:lnTo>
                    <a:pt x="1429" y="851"/>
                  </a:lnTo>
                  <a:lnTo>
                    <a:pt x="1441" y="851"/>
                  </a:lnTo>
                  <a:lnTo>
                    <a:pt x="1447" y="851"/>
                  </a:lnTo>
                  <a:lnTo>
                    <a:pt x="1459" y="845"/>
                  </a:lnTo>
                  <a:lnTo>
                    <a:pt x="1483" y="833"/>
                  </a:lnTo>
                  <a:lnTo>
                    <a:pt x="1525" y="815"/>
                  </a:lnTo>
                  <a:lnTo>
                    <a:pt x="1573" y="791"/>
                  </a:lnTo>
                  <a:lnTo>
                    <a:pt x="1675" y="743"/>
                  </a:lnTo>
                  <a:lnTo>
                    <a:pt x="1716" y="725"/>
                  </a:lnTo>
                  <a:lnTo>
                    <a:pt x="1752" y="713"/>
                  </a:lnTo>
                  <a:lnTo>
                    <a:pt x="1806" y="689"/>
                  </a:lnTo>
                  <a:lnTo>
                    <a:pt x="1842" y="653"/>
                  </a:lnTo>
                  <a:lnTo>
                    <a:pt x="1866" y="611"/>
                  </a:lnTo>
                  <a:lnTo>
                    <a:pt x="1884" y="581"/>
                  </a:lnTo>
                  <a:lnTo>
                    <a:pt x="1926" y="515"/>
                  </a:lnTo>
                  <a:lnTo>
                    <a:pt x="1979" y="449"/>
                  </a:lnTo>
                  <a:lnTo>
                    <a:pt x="2039" y="389"/>
                  </a:lnTo>
                  <a:lnTo>
                    <a:pt x="2105" y="341"/>
                  </a:lnTo>
                  <a:lnTo>
                    <a:pt x="2159" y="299"/>
                  </a:lnTo>
                  <a:lnTo>
                    <a:pt x="2207" y="269"/>
                  </a:lnTo>
                  <a:lnTo>
                    <a:pt x="2237" y="245"/>
                  </a:lnTo>
                  <a:lnTo>
                    <a:pt x="2249" y="239"/>
                  </a:lnTo>
                  <a:lnTo>
                    <a:pt x="2249" y="239"/>
                  </a:lnTo>
                  <a:lnTo>
                    <a:pt x="2392" y="167"/>
                  </a:lnTo>
                  <a:lnTo>
                    <a:pt x="2392" y="60"/>
                  </a:lnTo>
                  <a:lnTo>
                    <a:pt x="2392" y="0"/>
                  </a:lnTo>
                  <a:lnTo>
                    <a:pt x="2344" y="18"/>
                  </a:lnTo>
                  <a:lnTo>
                    <a:pt x="2302" y="36"/>
                  </a:lnTo>
                  <a:lnTo>
                    <a:pt x="2302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4" name="Freeform 12"/>
            <p:cNvSpPr>
              <a:spLocks/>
            </p:cNvSpPr>
            <p:nvPr userDrawn="1"/>
          </p:nvSpPr>
          <p:spPr bwMode="hidden">
            <a:xfrm>
              <a:off x="3839" y="1854"/>
              <a:ext cx="577" cy="258"/>
            </a:xfrm>
            <a:custGeom>
              <a:avLst/>
              <a:gdLst/>
              <a:ahLst/>
              <a:cxnLst>
                <a:cxn ang="0">
                  <a:pos x="30" y="245"/>
                </a:cxn>
                <a:cxn ang="0">
                  <a:pos x="18" y="251"/>
                </a:cxn>
                <a:cxn ang="0">
                  <a:pos x="6" y="257"/>
                </a:cxn>
                <a:cxn ang="0">
                  <a:pos x="0" y="257"/>
                </a:cxn>
                <a:cxn ang="0">
                  <a:pos x="305" y="113"/>
                </a:cxn>
                <a:cxn ang="0">
                  <a:pos x="520" y="0"/>
                </a:cxn>
                <a:cxn ang="0">
                  <a:pos x="526" y="6"/>
                </a:cxn>
                <a:cxn ang="0">
                  <a:pos x="544" y="18"/>
                </a:cxn>
                <a:cxn ang="0">
                  <a:pos x="550" y="24"/>
                </a:cxn>
                <a:cxn ang="0">
                  <a:pos x="550" y="36"/>
                </a:cxn>
                <a:cxn ang="0">
                  <a:pos x="544" y="42"/>
                </a:cxn>
                <a:cxn ang="0">
                  <a:pos x="526" y="54"/>
                </a:cxn>
                <a:cxn ang="0">
                  <a:pos x="514" y="60"/>
                </a:cxn>
                <a:cxn ang="0">
                  <a:pos x="502" y="66"/>
                </a:cxn>
                <a:cxn ang="0">
                  <a:pos x="448" y="84"/>
                </a:cxn>
                <a:cxn ang="0">
                  <a:pos x="382" y="113"/>
                </a:cxn>
                <a:cxn ang="0">
                  <a:pos x="305" y="143"/>
                </a:cxn>
                <a:cxn ang="0">
                  <a:pos x="227" y="173"/>
                </a:cxn>
                <a:cxn ang="0">
                  <a:pos x="149" y="203"/>
                </a:cxn>
                <a:cxn ang="0">
                  <a:pos x="83" y="227"/>
                </a:cxn>
                <a:cxn ang="0">
                  <a:pos x="30" y="245"/>
                </a:cxn>
                <a:cxn ang="0">
                  <a:pos x="30" y="245"/>
                </a:cxn>
              </a:cxnLst>
              <a:rect l="0" t="0" r="r" b="b"/>
              <a:pathLst>
                <a:path w="550" h="257">
                  <a:moveTo>
                    <a:pt x="30" y="245"/>
                  </a:moveTo>
                  <a:lnTo>
                    <a:pt x="18" y="251"/>
                  </a:lnTo>
                  <a:lnTo>
                    <a:pt x="6" y="257"/>
                  </a:lnTo>
                  <a:lnTo>
                    <a:pt x="0" y="257"/>
                  </a:lnTo>
                  <a:lnTo>
                    <a:pt x="305" y="113"/>
                  </a:lnTo>
                  <a:lnTo>
                    <a:pt x="520" y="0"/>
                  </a:lnTo>
                  <a:lnTo>
                    <a:pt x="526" y="6"/>
                  </a:lnTo>
                  <a:lnTo>
                    <a:pt x="544" y="18"/>
                  </a:lnTo>
                  <a:lnTo>
                    <a:pt x="550" y="24"/>
                  </a:lnTo>
                  <a:lnTo>
                    <a:pt x="550" y="36"/>
                  </a:lnTo>
                  <a:lnTo>
                    <a:pt x="544" y="42"/>
                  </a:lnTo>
                  <a:lnTo>
                    <a:pt x="526" y="54"/>
                  </a:lnTo>
                  <a:lnTo>
                    <a:pt x="514" y="60"/>
                  </a:lnTo>
                  <a:lnTo>
                    <a:pt x="502" y="66"/>
                  </a:lnTo>
                  <a:lnTo>
                    <a:pt x="448" y="84"/>
                  </a:lnTo>
                  <a:lnTo>
                    <a:pt x="382" y="113"/>
                  </a:lnTo>
                  <a:lnTo>
                    <a:pt x="305" y="143"/>
                  </a:lnTo>
                  <a:lnTo>
                    <a:pt x="227" y="173"/>
                  </a:lnTo>
                  <a:lnTo>
                    <a:pt x="149" y="203"/>
                  </a:lnTo>
                  <a:lnTo>
                    <a:pt x="83" y="227"/>
                  </a:lnTo>
                  <a:lnTo>
                    <a:pt x="30" y="245"/>
                  </a:lnTo>
                  <a:lnTo>
                    <a:pt x="30" y="24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5" name="Freeform 13"/>
            <p:cNvSpPr>
              <a:spLocks/>
            </p:cNvSpPr>
            <p:nvPr userDrawn="1"/>
          </p:nvSpPr>
          <p:spPr bwMode="hidden">
            <a:xfrm>
              <a:off x="5327" y="1642"/>
              <a:ext cx="5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D1A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6" name="Freeform 14"/>
            <p:cNvSpPr>
              <a:spLocks/>
            </p:cNvSpPr>
            <p:nvPr userDrawn="1"/>
          </p:nvSpPr>
          <p:spPr bwMode="hidden">
            <a:xfrm>
              <a:off x="3839" y="1728"/>
              <a:ext cx="716" cy="383"/>
            </a:xfrm>
            <a:custGeom>
              <a:avLst/>
              <a:gdLst/>
              <a:ahLst/>
              <a:cxnLst>
                <a:cxn ang="0">
                  <a:pos x="659" y="6"/>
                </a:cxn>
                <a:cxn ang="0">
                  <a:pos x="588" y="42"/>
                </a:cxn>
                <a:cxn ang="0">
                  <a:pos x="515" y="84"/>
                </a:cxn>
                <a:cxn ang="0">
                  <a:pos x="509" y="90"/>
                </a:cxn>
                <a:cxn ang="0">
                  <a:pos x="485" y="102"/>
                </a:cxn>
                <a:cxn ang="0">
                  <a:pos x="455" y="120"/>
                </a:cxn>
                <a:cxn ang="0">
                  <a:pos x="425" y="138"/>
                </a:cxn>
                <a:cxn ang="0">
                  <a:pos x="371" y="168"/>
                </a:cxn>
                <a:cxn ang="0">
                  <a:pos x="306" y="198"/>
                </a:cxn>
                <a:cxn ang="0">
                  <a:pos x="186" y="251"/>
                </a:cxn>
                <a:cxn ang="0">
                  <a:pos x="131" y="269"/>
                </a:cxn>
                <a:cxn ang="0">
                  <a:pos x="89" y="287"/>
                </a:cxn>
                <a:cxn ang="0">
                  <a:pos x="53" y="305"/>
                </a:cxn>
                <a:cxn ang="0">
                  <a:pos x="36" y="311"/>
                </a:cxn>
                <a:cxn ang="0">
                  <a:pos x="12" y="329"/>
                </a:cxn>
                <a:cxn ang="0">
                  <a:pos x="0" y="353"/>
                </a:cxn>
                <a:cxn ang="0">
                  <a:pos x="0" y="371"/>
                </a:cxn>
                <a:cxn ang="0">
                  <a:pos x="0" y="383"/>
                </a:cxn>
                <a:cxn ang="0">
                  <a:pos x="0" y="383"/>
                </a:cxn>
                <a:cxn ang="0">
                  <a:pos x="12" y="371"/>
                </a:cxn>
                <a:cxn ang="0">
                  <a:pos x="30" y="353"/>
                </a:cxn>
                <a:cxn ang="0">
                  <a:pos x="53" y="335"/>
                </a:cxn>
                <a:cxn ang="0">
                  <a:pos x="77" y="317"/>
                </a:cxn>
                <a:cxn ang="0">
                  <a:pos x="101" y="311"/>
                </a:cxn>
                <a:cxn ang="0">
                  <a:pos x="131" y="299"/>
                </a:cxn>
                <a:cxn ang="0">
                  <a:pos x="204" y="269"/>
                </a:cxn>
                <a:cxn ang="0">
                  <a:pos x="240" y="251"/>
                </a:cxn>
                <a:cxn ang="0">
                  <a:pos x="270" y="239"/>
                </a:cxn>
                <a:cxn ang="0">
                  <a:pos x="294" y="228"/>
                </a:cxn>
                <a:cxn ang="0">
                  <a:pos x="312" y="222"/>
                </a:cxn>
                <a:cxn ang="0">
                  <a:pos x="330" y="210"/>
                </a:cxn>
                <a:cxn ang="0">
                  <a:pos x="365" y="186"/>
                </a:cxn>
                <a:cxn ang="0">
                  <a:pos x="419" y="156"/>
                </a:cxn>
                <a:cxn ang="0">
                  <a:pos x="473" y="120"/>
                </a:cxn>
                <a:cxn ang="0">
                  <a:pos x="527" y="90"/>
                </a:cxn>
                <a:cxn ang="0">
                  <a:pos x="576" y="60"/>
                </a:cxn>
                <a:cxn ang="0">
                  <a:pos x="612" y="42"/>
                </a:cxn>
                <a:cxn ang="0">
                  <a:pos x="629" y="36"/>
                </a:cxn>
                <a:cxn ang="0">
                  <a:pos x="647" y="30"/>
                </a:cxn>
                <a:cxn ang="0">
                  <a:pos x="677" y="18"/>
                </a:cxn>
                <a:cxn ang="0">
                  <a:pos x="701" y="6"/>
                </a:cxn>
                <a:cxn ang="0">
                  <a:pos x="713" y="0"/>
                </a:cxn>
                <a:cxn ang="0">
                  <a:pos x="713" y="0"/>
                </a:cxn>
                <a:cxn ang="0">
                  <a:pos x="659" y="6"/>
                </a:cxn>
                <a:cxn ang="0">
                  <a:pos x="716" y="63"/>
                </a:cxn>
              </a:cxnLst>
              <a:rect l="0" t="0" r="r" b="b"/>
              <a:pathLst>
                <a:path w="716" h="383">
                  <a:moveTo>
                    <a:pt x="659" y="6"/>
                  </a:moveTo>
                  <a:lnTo>
                    <a:pt x="588" y="42"/>
                  </a:lnTo>
                  <a:lnTo>
                    <a:pt x="515" y="84"/>
                  </a:lnTo>
                  <a:lnTo>
                    <a:pt x="509" y="90"/>
                  </a:lnTo>
                  <a:lnTo>
                    <a:pt x="485" y="102"/>
                  </a:lnTo>
                  <a:lnTo>
                    <a:pt x="455" y="120"/>
                  </a:lnTo>
                  <a:lnTo>
                    <a:pt x="425" y="138"/>
                  </a:lnTo>
                  <a:lnTo>
                    <a:pt x="371" y="168"/>
                  </a:lnTo>
                  <a:lnTo>
                    <a:pt x="306" y="198"/>
                  </a:lnTo>
                  <a:lnTo>
                    <a:pt x="186" y="251"/>
                  </a:lnTo>
                  <a:lnTo>
                    <a:pt x="131" y="269"/>
                  </a:lnTo>
                  <a:lnTo>
                    <a:pt x="89" y="287"/>
                  </a:lnTo>
                  <a:lnTo>
                    <a:pt x="53" y="305"/>
                  </a:lnTo>
                  <a:lnTo>
                    <a:pt x="36" y="311"/>
                  </a:lnTo>
                  <a:lnTo>
                    <a:pt x="12" y="329"/>
                  </a:lnTo>
                  <a:lnTo>
                    <a:pt x="0" y="353"/>
                  </a:lnTo>
                  <a:lnTo>
                    <a:pt x="0" y="371"/>
                  </a:lnTo>
                  <a:lnTo>
                    <a:pt x="0" y="383"/>
                  </a:lnTo>
                  <a:lnTo>
                    <a:pt x="0" y="383"/>
                  </a:lnTo>
                  <a:lnTo>
                    <a:pt x="12" y="371"/>
                  </a:lnTo>
                  <a:lnTo>
                    <a:pt x="30" y="353"/>
                  </a:lnTo>
                  <a:lnTo>
                    <a:pt x="53" y="335"/>
                  </a:lnTo>
                  <a:lnTo>
                    <a:pt x="77" y="317"/>
                  </a:lnTo>
                  <a:lnTo>
                    <a:pt x="101" y="311"/>
                  </a:lnTo>
                  <a:lnTo>
                    <a:pt x="131" y="299"/>
                  </a:lnTo>
                  <a:lnTo>
                    <a:pt x="204" y="269"/>
                  </a:lnTo>
                  <a:lnTo>
                    <a:pt x="240" y="251"/>
                  </a:lnTo>
                  <a:lnTo>
                    <a:pt x="270" y="239"/>
                  </a:lnTo>
                  <a:lnTo>
                    <a:pt x="294" y="228"/>
                  </a:lnTo>
                  <a:lnTo>
                    <a:pt x="312" y="222"/>
                  </a:lnTo>
                  <a:lnTo>
                    <a:pt x="330" y="210"/>
                  </a:lnTo>
                  <a:lnTo>
                    <a:pt x="365" y="186"/>
                  </a:lnTo>
                  <a:lnTo>
                    <a:pt x="419" y="156"/>
                  </a:lnTo>
                  <a:lnTo>
                    <a:pt x="473" y="120"/>
                  </a:lnTo>
                  <a:lnTo>
                    <a:pt x="527" y="90"/>
                  </a:lnTo>
                  <a:lnTo>
                    <a:pt x="576" y="60"/>
                  </a:lnTo>
                  <a:lnTo>
                    <a:pt x="612" y="42"/>
                  </a:lnTo>
                  <a:lnTo>
                    <a:pt x="629" y="36"/>
                  </a:lnTo>
                  <a:lnTo>
                    <a:pt x="647" y="30"/>
                  </a:lnTo>
                  <a:lnTo>
                    <a:pt x="677" y="18"/>
                  </a:lnTo>
                  <a:lnTo>
                    <a:pt x="701" y="6"/>
                  </a:lnTo>
                  <a:lnTo>
                    <a:pt x="713" y="0"/>
                  </a:lnTo>
                  <a:lnTo>
                    <a:pt x="713" y="0"/>
                  </a:lnTo>
                  <a:lnTo>
                    <a:pt x="659" y="6"/>
                  </a:lnTo>
                  <a:lnTo>
                    <a:pt x="716" y="63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7" name="Freeform 15"/>
            <p:cNvSpPr>
              <a:spLocks/>
            </p:cNvSpPr>
            <p:nvPr userDrawn="1"/>
          </p:nvSpPr>
          <p:spPr bwMode="hidden">
            <a:xfrm>
              <a:off x="3453" y="2271"/>
              <a:ext cx="318" cy="225"/>
            </a:xfrm>
            <a:custGeom>
              <a:avLst/>
              <a:gdLst/>
              <a:ahLst/>
              <a:cxnLst>
                <a:cxn ang="0">
                  <a:pos x="6" y="225"/>
                </a:cxn>
                <a:cxn ang="0">
                  <a:pos x="0" y="195"/>
                </a:cxn>
                <a:cxn ang="0">
                  <a:pos x="315" y="0"/>
                </a:cxn>
                <a:cxn ang="0">
                  <a:pos x="303" y="27"/>
                </a:cxn>
                <a:cxn ang="0">
                  <a:pos x="318" y="42"/>
                </a:cxn>
              </a:cxnLst>
              <a:rect l="0" t="0" r="r" b="b"/>
              <a:pathLst>
                <a:path w="318" h="225">
                  <a:moveTo>
                    <a:pt x="6" y="225"/>
                  </a:moveTo>
                  <a:lnTo>
                    <a:pt x="0" y="195"/>
                  </a:lnTo>
                  <a:lnTo>
                    <a:pt x="315" y="0"/>
                  </a:lnTo>
                  <a:lnTo>
                    <a:pt x="303" y="27"/>
                  </a:lnTo>
                  <a:lnTo>
                    <a:pt x="318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8" name="Freeform 16"/>
            <p:cNvSpPr>
              <a:spLocks/>
            </p:cNvSpPr>
            <p:nvPr userDrawn="1"/>
          </p:nvSpPr>
          <p:spPr bwMode="hidden">
            <a:xfrm>
              <a:off x="0" y="2658"/>
              <a:ext cx="2595" cy="933"/>
            </a:xfrm>
            <a:custGeom>
              <a:avLst/>
              <a:gdLst/>
              <a:ahLst/>
              <a:cxnLst>
                <a:cxn ang="0">
                  <a:pos x="1050" y="657"/>
                </a:cxn>
                <a:cxn ang="0">
                  <a:pos x="1581" y="690"/>
                </a:cxn>
                <a:cxn ang="0">
                  <a:pos x="1671" y="723"/>
                </a:cxn>
                <a:cxn ang="0">
                  <a:pos x="1176" y="621"/>
                </a:cxn>
                <a:cxn ang="0">
                  <a:pos x="1854" y="567"/>
                </a:cxn>
                <a:cxn ang="0">
                  <a:pos x="1869" y="612"/>
                </a:cxn>
                <a:cxn ang="0">
                  <a:pos x="2103" y="861"/>
                </a:cxn>
                <a:cxn ang="0">
                  <a:pos x="1883" y="520"/>
                </a:cxn>
                <a:cxn ang="0">
                  <a:pos x="1842" y="490"/>
                </a:cxn>
                <a:cxn ang="0">
                  <a:pos x="1770" y="466"/>
                </a:cxn>
                <a:cxn ang="0">
                  <a:pos x="1740" y="448"/>
                </a:cxn>
                <a:cxn ang="0">
                  <a:pos x="1758" y="436"/>
                </a:cxn>
                <a:cxn ang="0">
                  <a:pos x="1830" y="430"/>
                </a:cxn>
                <a:cxn ang="0">
                  <a:pos x="1877" y="424"/>
                </a:cxn>
                <a:cxn ang="0">
                  <a:pos x="1955" y="394"/>
                </a:cxn>
                <a:cxn ang="0">
                  <a:pos x="2052" y="396"/>
                </a:cxn>
                <a:cxn ang="0">
                  <a:pos x="2253" y="732"/>
                </a:cxn>
                <a:cxn ang="0">
                  <a:pos x="2415" y="933"/>
                </a:cxn>
                <a:cxn ang="0">
                  <a:pos x="2397" y="828"/>
                </a:cxn>
                <a:cxn ang="0">
                  <a:pos x="2088" y="400"/>
                </a:cxn>
                <a:cxn ang="0">
                  <a:pos x="2046" y="346"/>
                </a:cxn>
                <a:cxn ang="0">
                  <a:pos x="1997" y="304"/>
                </a:cxn>
                <a:cxn ang="0">
                  <a:pos x="1967" y="286"/>
                </a:cxn>
                <a:cxn ang="0">
                  <a:pos x="1973" y="286"/>
                </a:cxn>
                <a:cxn ang="0">
                  <a:pos x="2009" y="286"/>
                </a:cxn>
                <a:cxn ang="0">
                  <a:pos x="2082" y="322"/>
                </a:cxn>
                <a:cxn ang="0">
                  <a:pos x="2199" y="384"/>
                </a:cxn>
                <a:cxn ang="0">
                  <a:pos x="2394" y="448"/>
                </a:cxn>
                <a:cxn ang="0">
                  <a:pos x="2595" y="516"/>
                </a:cxn>
                <a:cxn ang="0">
                  <a:pos x="2388" y="424"/>
                </a:cxn>
                <a:cxn ang="0">
                  <a:pos x="2219" y="340"/>
                </a:cxn>
                <a:cxn ang="0">
                  <a:pos x="2052" y="280"/>
                </a:cxn>
                <a:cxn ang="0">
                  <a:pos x="1955" y="262"/>
                </a:cxn>
                <a:cxn ang="0">
                  <a:pos x="1877" y="274"/>
                </a:cxn>
                <a:cxn ang="0">
                  <a:pos x="1752" y="274"/>
                </a:cxn>
                <a:cxn ang="0">
                  <a:pos x="1661" y="292"/>
                </a:cxn>
                <a:cxn ang="0">
                  <a:pos x="1607" y="316"/>
                </a:cxn>
                <a:cxn ang="0">
                  <a:pos x="1589" y="322"/>
                </a:cxn>
                <a:cxn ang="0">
                  <a:pos x="1409" y="358"/>
                </a:cxn>
                <a:cxn ang="0">
                  <a:pos x="1152" y="442"/>
                </a:cxn>
                <a:cxn ang="0">
                  <a:pos x="966" y="460"/>
                </a:cxn>
                <a:cxn ang="0">
                  <a:pos x="870" y="442"/>
                </a:cxn>
                <a:cxn ang="0">
                  <a:pos x="828" y="430"/>
                </a:cxn>
                <a:cxn ang="0">
                  <a:pos x="743" y="388"/>
                </a:cxn>
                <a:cxn ang="0">
                  <a:pos x="636" y="334"/>
                </a:cxn>
                <a:cxn ang="0">
                  <a:pos x="467" y="256"/>
                </a:cxn>
                <a:cxn ang="0">
                  <a:pos x="0" y="0"/>
                </a:cxn>
                <a:cxn ang="0">
                  <a:pos x="585" y="390"/>
                </a:cxn>
                <a:cxn ang="0">
                  <a:pos x="849" y="543"/>
                </a:cxn>
                <a:cxn ang="0">
                  <a:pos x="897" y="621"/>
                </a:cxn>
              </a:cxnLst>
              <a:rect l="0" t="0" r="r" b="b"/>
              <a:pathLst>
                <a:path w="2595" h="933">
                  <a:moveTo>
                    <a:pt x="981" y="675"/>
                  </a:moveTo>
                  <a:lnTo>
                    <a:pt x="1050" y="657"/>
                  </a:lnTo>
                  <a:lnTo>
                    <a:pt x="1143" y="651"/>
                  </a:lnTo>
                  <a:lnTo>
                    <a:pt x="1581" y="690"/>
                  </a:lnTo>
                  <a:lnTo>
                    <a:pt x="1623" y="738"/>
                  </a:lnTo>
                  <a:lnTo>
                    <a:pt x="1671" y="723"/>
                  </a:lnTo>
                  <a:lnTo>
                    <a:pt x="1656" y="675"/>
                  </a:lnTo>
                  <a:lnTo>
                    <a:pt x="1176" y="621"/>
                  </a:lnTo>
                  <a:lnTo>
                    <a:pt x="1797" y="534"/>
                  </a:lnTo>
                  <a:lnTo>
                    <a:pt x="1854" y="567"/>
                  </a:lnTo>
                  <a:lnTo>
                    <a:pt x="1881" y="585"/>
                  </a:lnTo>
                  <a:lnTo>
                    <a:pt x="1869" y="612"/>
                  </a:lnTo>
                  <a:lnTo>
                    <a:pt x="1995" y="852"/>
                  </a:lnTo>
                  <a:lnTo>
                    <a:pt x="2103" y="861"/>
                  </a:lnTo>
                  <a:lnTo>
                    <a:pt x="1889" y="538"/>
                  </a:lnTo>
                  <a:lnTo>
                    <a:pt x="1883" y="520"/>
                  </a:lnTo>
                  <a:lnTo>
                    <a:pt x="1872" y="508"/>
                  </a:lnTo>
                  <a:lnTo>
                    <a:pt x="1842" y="490"/>
                  </a:lnTo>
                  <a:lnTo>
                    <a:pt x="1806" y="478"/>
                  </a:lnTo>
                  <a:lnTo>
                    <a:pt x="1770" y="466"/>
                  </a:lnTo>
                  <a:lnTo>
                    <a:pt x="1752" y="454"/>
                  </a:lnTo>
                  <a:lnTo>
                    <a:pt x="1740" y="448"/>
                  </a:lnTo>
                  <a:lnTo>
                    <a:pt x="1746" y="436"/>
                  </a:lnTo>
                  <a:lnTo>
                    <a:pt x="1758" y="436"/>
                  </a:lnTo>
                  <a:lnTo>
                    <a:pt x="1782" y="430"/>
                  </a:lnTo>
                  <a:lnTo>
                    <a:pt x="1830" y="430"/>
                  </a:lnTo>
                  <a:lnTo>
                    <a:pt x="1854" y="430"/>
                  </a:lnTo>
                  <a:lnTo>
                    <a:pt x="1877" y="424"/>
                  </a:lnTo>
                  <a:lnTo>
                    <a:pt x="1925" y="400"/>
                  </a:lnTo>
                  <a:lnTo>
                    <a:pt x="1955" y="394"/>
                  </a:lnTo>
                  <a:lnTo>
                    <a:pt x="1979" y="394"/>
                  </a:lnTo>
                  <a:lnTo>
                    <a:pt x="2052" y="396"/>
                  </a:lnTo>
                  <a:lnTo>
                    <a:pt x="2046" y="456"/>
                  </a:lnTo>
                  <a:lnTo>
                    <a:pt x="2253" y="732"/>
                  </a:lnTo>
                  <a:lnTo>
                    <a:pt x="2334" y="816"/>
                  </a:lnTo>
                  <a:lnTo>
                    <a:pt x="2415" y="933"/>
                  </a:lnTo>
                  <a:lnTo>
                    <a:pt x="2430" y="909"/>
                  </a:lnTo>
                  <a:lnTo>
                    <a:pt x="2397" y="828"/>
                  </a:lnTo>
                  <a:lnTo>
                    <a:pt x="2094" y="412"/>
                  </a:lnTo>
                  <a:lnTo>
                    <a:pt x="2088" y="400"/>
                  </a:lnTo>
                  <a:lnTo>
                    <a:pt x="2076" y="376"/>
                  </a:lnTo>
                  <a:lnTo>
                    <a:pt x="2046" y="346"/>
                  </a:lnTo>
                  <a:lnTo>
                    <a:pt x="2015" y="322"/>
                  </a:lnTo>
                  <a:lnTo>
                    <a:pt x="1997" y="304"/>
                  </a:lnTo>
                  <a:lnTo>
                    <a:pt x="1979" y="292"/>
                  </a:lnTo>
                  <a:lnTo>
                    <a:pt x="1967" y="286"/>
                  </a:lnTo>
                  <a:lnTo>
                    <a:pt x="1967" y="286"/>
                  </a:lnTo>
                  <a:lnTo>
                    <a:pt x="1973" y="286"/>
                  </a:lnTo>
                  <a:lnTo>
                    <a:pt x="1985" y="286"/>
                  </a:lnTo>
                  <a:lnTo>
                    <a:pt x="2009" y="286"/>
                  </a:lnTo>
                  <a:lnTo>
                    <a:pt x="2040" y="298"/>
                  </a:lnTo>
                  <a:lnTo>
                    <a:pt x="2082" y="322"/>
                  </a:lnTo>
                  <a:lnTo>
                    <a:pt x="2124" y="348"/>
                  </a:lnTo>
                  <a:lnTo>
                    <a:pt x="2199" y="384"/>
                  </a:lnTo>
                  <a:lnTo>
                    <a:pt x="2325" y="426"/>
                  </a:lnTo>
                  <a:lnTo>
                    <a:pt x="2394" y="448"/>
                  </a:lnTo>
                  <a:lnTo>
                    <a:pt x="2523" y="522"/>
                  </a:lnTo>
                  <a:lnTo>
                    <a:pt x="2595" y="516"/>
                  </a:lnTo>
                  <a:lnTo>
                    <a:pt x="2442" y="454"/>
                  </a:lnTo>
                  <a:lnTo>
                    <a:pt x="2388" y="424"/>
                  </a:lnTo>
                  <a:lnTo>
                    <a:pt x="2327" y="388"/>
                  </a:lnTo>
                  <a:lnTo>
                    <a:pt x="2219" y="340"/>
                  </a:lnTo>
                  <a:lnTo>
                    <a:pt x="2106" y="292"/>
                  </a:lnTo>
                  <a:lnTo>
                    <a:pt x="2052" y="280"/>
                  </a:lnTo>
                  <a:lnTo>
                    <a:pt x="2003" y="268"/>
                  </a:lnTo>
                  <a:lnTo>
                    <a:pt x="1955" y="262"/>
                  </a:lnTo>
                  <a:lnTo>
                    <a:pt x="1919" y="268"/>
                  </a:lnTo>
                  <a:lnTo>
                    <a:pt x="1877" y="274"/>
                  </a:lnTo>
                  <a:lnTo>
                    <a:pt x="1812" y="274"/>
                  </a:lnTo>
                  <a:lnTo>
                    <a:pt x="1752" y="274"/>
                  </a:lnTo>
                  <a:lnTo>
                    <a:pt x="1703" y="286"/>
                  </a:lnTo>
                  <a:lnTo>
                    <a:pt x="1661" y="292"/>
                  </a:lnTo>
                  <a:lnTo>
                    <a:pt x="1631" y="304"/>
                  </a:lnTo>
                  <a:lnTo>
                    <a:pt x="1607" y="316"/>
                  </a:lnTo>
                  <a:lnTo>
                    <a:pt x="1595" y="322"/>
                  </a:lnTo>
                  <a:lnTo>
                    <a:pt x="1589" y="322"/>
                  </a:lnTo>
                  <a:lnTo>
                    <a:pt x="1500" y="334"/>
                  </a:lnTo>
                  <a:lnTo>
                    <a:pt x="1409" y="358"/>
                  </a:lnTo>
                  <a:lnTo>
                    <a:pt x="1236" y="418"/>
                  </a:lnTo>
                  <a:lnTo>
                    <a:pt x="1152" y="442"/>
                  </a:lnTo>
                  <a:lnTo>
                    <a:pt x="1061" y="460"/>
                  </a:lnTo>
                  <a:lnTo>
                    <a:pt x="966" y="460"/>
                  </a:lnTo>
                  <a:lnTo>
                    <a:pt x="918" y="454"/>
                  </a:lnTo>
                  <a:lnTo>
                    <a:pt x="870" y="442"/>
                  </a:lnTo>
                  <a:lnTo>
                    <a:pt x="858" y="436"/>
                  </a:lnTo>
                  <a:lnTo>
                    <a:pt x="828" y="430"/>
                  </a:lnTo>
                  <a:lnTo>
                    <a:pt x="791" y="412"/>
                  </a:lnTo>
                  <a:lnTo>
                    <a:pt x="743" y="388"/>
                  </a:lnTo>
                  <a:lnTo>
                    <a:pt x="690" y="364"/>
                  </a:lnTo>
                  <a:lnTo>
                    <a:pt x="636" y="334"/>
                  </a:lnTo>
                  <a:lnTo>
                    <a:pt x="515" y="280"/>
                  </a:lnTo>
                  <a:lnTo>
                    <a:pt x="467" y="256"/>
                  </a:lnTo>
                  <a:lnTo>
                    <a:pt x="443" y="244"/>
                  </a:lnTo>
                  <a:lnTo>
                    <a:pt x="0" y="0"/>
                  </a:lnTo>
                  <a:lnTo>
                    <a:pt x="123" y="120"/>
                  </a:lnTo>
                  <a:lnTo>
                    <a:pt x="585" y="390"/>
                  </a:lnTo>
                  <a:lnTo>
                    <a:pt x="708" y="462"/>
                  </a:lnTo>
                  <a:lnTo>
                    <a:pt x="849" y="543"/>
                  </a:lnTo>
                  <a:lnTo>
                    <a:pt x="882" y="564"/>
                  </a:lnTo>
                  <a:lnTo>
                    <a:pt x="897" y="621"/>
                  </a:lnTo>
                  <a:lnTo>
                    <a:pt x="981" y="67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hidden">
            <a:xfrm>
              <a:off x="0" y="2994"/>
              <a:ext cx="2723" cy="1091"/>
            </a:xfrm>
            <a:custGeom>
              <a:avLst/>
              <a:gdLst/>
              <a:ahLst/>
              <a:cxnLst>
                <a:cxn ang="0">
                  <a:pos x="2370" y="72"/>
                </a:cxn>
                <a:cxn ang="0">
                  <a:pos x="2597" y="198"/>
                </a:cxn>
                <a:cxn ang="0">
                  <a:pos x="2639" y="276"/>
                </a:cxn>
                <a:cxn ang="0">
                  <a:pos x="2453" y="264"/>
                </a:cxn>
                <a:cxn ang="0">
                  <a:pos x="2297" y="204"/>
                </a:cxn>
                <a:cxn ang="0">
                  <a:pos x="2112" y="66"/>
                </a:cxn>
                <a:cxn ang="0">
                  <a:pos x="2088" y="72"/>
                </a:cxn>
                <a:cxn ang="0">
                  <a:pos x="2106" y="114"/>
                </a:cxn>
                <a:cxn ang="0">
                  <a:pos x="2412" y="552"/>
                </a:cxn>
                <a:cxn ang="0">
                  <a:pos x="2279" y="564"/>
                </a:cxn>
                <a:cxn ang="0">
                  <a:pos x="2189" y="492"/>
                </a:cxn>
                <a:cxn ang="0">
                  <a:pos x="2058" y="330"/>
                </a:cxn>
                <a:cxn ang="0">
                  <a:pos x="1991" y="234"/>
                </a:cxn>
                <a:cxn ang="0">
                  <a:pos x="1949" y="174"/>
                </a:cxn>
                <a:cxn ang="0">
                  <a:pos x="1824" y="132"/>
                </a:cxn>
                <a:cxn ang="0">
                  <a:pos x="1794" y="144"/>
                </a:cxn>
                <a:cxn ang="0">
                  <a:pos x="1895" y="222"/>
                </a:cxn>
                <a:cxn ang="0">
                  <a:pos x="1943" y="366"/>
                </a:cxn>
                <a:cxn ang="0">
                  <a:pos x="2064" y="630"/>
                </a:cxn>
                <a:cxn ang="0">
                  <a:pos x="2052" y="695"/>
                </a:cxn>
                <a:cxn ang="0">
                  <a:pos x="1955" y="683"/>
                </a:cxn>
                <a:cxn ang="0">
                  <a:pos x="1913" y="636"/>
                </a:cxn>
                <a:cxn ang="0">
                  <a:pos x="1703" y="312"/>
                </a:cxn>
                <a:cxn ang="0">
                  <a:pos x="1637" y="276"/>
                </a:cxn>
                <a:cxn ang="0">
                  <a:pos x="1643" y="318"/>
                </a:cxn>
                <a:cxn ang="0">
                  <a:pos x="1673" y="408"/>
                </a:cxn>
                <a:cxn ang="0">
                  <a:pos x="1716" y="779"/>
                </a:cxn>
                <a:cxn ang="0">
                  <a:pos x="1691" y="737"/>
                </a:cxn>
                <a:cxn ang="0">
                  <a:pos x="1613" y="582"/>
                </a:cxn>
                <a:cxn ang="0">
                  <a:pos x="1494" y="480"/>
                </a:cxn>
                <a:cxn ang="0">
                  <a:pos x="1248" y="528"/>
                </a:cxn>
                <a:cxn ang="0">
                  <a:pos x="996" y="630"/>
                </a:cxn>
                <a:cxn ang="0">
                  <a:pos x="714" y="534"/>
                </a:cxn>
                <a:cxn ang="0">
                  <a:pos x="198" y="288"/>
                </a:cxn>
                <a:cxn ang="0">
                  <a:pos x="0" y="460"/>
                </a:cxn>
                <a:cxn ang="0">
                  <a:pos x="288" y="570"/>
                </a:cxn>
                <a:cxn ang="0">
                  <a:pos x="461" y="654"/>
                </a:cxn>
                <a:cxn ang="0">
                  <a:pos x="725" y="755"/>
                </a:cxn>
                <a:cxn ang="0">
                  <a:pos x="966" y="791"/>
                </a:cxn>
                <a:cxn ang="0">
                  <a:pos x="1176" y="779"/>
                </a:cxn>
                <a:cxn ang="0">
                  <a:pos x="1278" y="791"/>
                </a:cxn>
                <a:cxn ang="0">
                  <a:pos x="1404" y="845"/>
                </a:cxn>
                <a:cxn ang="0">
                  <a:pos x="1416" y="887"/>
                </a:cxn>
                <a:cxn ang="0">
                  <a:pos x="1361" y="923"/>
                </a:cxn>
                <a:cxn ang="0">
                  <a:pos x="1385" y="1007"/>
                </a:cxn>
                <a:cxn ang="0">
                  <a:pos x="1494" y="1085"/>
                </a:cxn>
                <a:cxn ang="0">
                  <a:pos x="1697" y="1043"/>
                </a:cxn>
                <a:cxn ang="0">
                  <a:pos x="1812" y="989"/>
                </a:cxn>
                <a:cxn ang="0">
                  <a:pos x="1973" y="917"/>
                </a:cxn>
                <a:cxn ang="0">
                  <a:pos x="2201" y="899"/>
                </a:cxn>
                <a:cxn ang="0">
                  <a:pos x="2364" y="863"/>
                </a:cxn>
                <a:cxn ang="0">
                  <a:pos x="2400" y="743"/>
                </a:cxn>
                <a:cxn ang="0">
                  <a:pos x="2471" y="701"/>
                </a:cxn>
                <a:cxn ang="0">
                  <a:pos x="2621" y="504"/>
                </a:cxn>
                <a:cxn ang="0">
                  <a:pos x="2693" y="374"/>
                </a:cxn>
              </a:cxnLst>
              <a:rect l="0" t="0" r="r" b="b"/>
              <a:pathLst>
                <a:path w="2723" h="1091">
                  <a:moveTo>
                    <a:pt x="2723" y="299"/>
                  </a:moveTo>
                  <a:lnTo>
                    <a:pt x="2715" y="240"/>
                  </a:lnTo>
                  <a:lnTo>
                    <a:pt x="2656" y="195"/>
                  </a:lnTo>
                  <a:lnTo>
                    <a:pt x="2370" y="72"/>
                  </a:lnTo>
                  <a:lnTo>
                    <a:pt x="2303" y="54"/>
                  </a:lnTo>
                  <a:lnTo>
                    <a:pt x="2585" y="186"/>
                  </a:lnTo>
                  <a:lnTo>
                    <a:pt x="2591" y="192"/>
                  </a:lnTo>
                  <a:lnTo>
                    <a:pt x="2597" y="198"/>
                  </a:lnTo>
                  <a:lnTo>
                    <a:pt x="2621" y="228"/>
                  </a:lnTo>
                  <a:lnTo>
                    <a:pt x="2639" y="258"/>
                  </a:lnTo>
                  <a:lnTo>
                    <a:pt x="2646" y="270"/>
                  </a:lnTo>
                  <a:lnTo>
                    <a:pt x="2639" y="276"/>
                  </a:lnTo>
                  <a:lnTo>
                    <a:pt x="2603" y="282"/>
                  </a:lnTo>
                  <a:lnTo>
                    <a:pt x="2555" y="282"/>
                  </a:lnTo>
                  <a:lnTo>
                    <a:pt x="2507" y="276"/>
                  </a:lnTo>
                  <a:lnTo>
                    <a:pt x="2453" y="264"/>
                  </a:lnTo>
                  <a:lnTo>
                    <a:pt x="2394" y="246"/>
                  </a:lnTo>
                  <a:lnTo>
                    <a:pt x="2340" y="222"/>
                  </a:lnTo>
                  <a:lnTo>
                    <a:pt x="2321" y="216"/>
                  </a:lnTo>
                  <a:lnTo>
                    <a:pt x="2297" y="204"/>
                  </a:lnTo>
                  <a:lnTo>
                    <a:pt x="2171" y="126"/>
                  </a:lnTo>
                  <a:lnTo>
                    <a:pt x="2165" y="120"/>
                  </a:lnTo>
                  <a:lnTo>
                    <a:pt x="2154" y="102"/>
                  </a:lnTo>
                  <a:lnTo>
                    <a:pt x="2112" y="66"/>
                  </a:lnTo>
                  <a:lnTo>
                    <a:pt x="2064" y="24"/>
                  </a:lnTo>
                  <a:lnTo>
                    <a:pt x="2046" y="6"/>
                  </a:lnTo>
                  <a:lnTo>
                    <a:pt x="2034" y="0"/>
                  </a:lnTo>
                  <a:lnTo>
                    <a:pt x="2088" y="72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14"/>
                  </a:lnTo>
                  <a:lnTo>
                    <a:pt x="2112" y="114"/>
                  </a:lnTo>
                  <a:lnTo>
                    <a:pt x="2406" y="516"/>
                  </a:lnTo>
                  <a:lnTo>
                    <a:pt x="2412" y="534"/>
                  </a:lnTo>
                  <a:lnTo>
                    <a:pt x="2412" y="552"/>
                  </a:lnTo>
                  <a:lnTo>
                    <a:pt x="2394" y="576"/>
                  </a:lnTo>
                  <a:lnTo>
                    <a:pt x="2364" y="588"/>
                  </a:lnTo>
                  <a:lnTo>
                    <a:pt x="2321" y="588"/>
                  </a:lnTo>
                  <a:lnTo>
                    <a:pt x="2279" y="564"/>
                  </a:lnTo>
                  <a:lnTo>
                    <a:pt x="2237" y="534"/>
                  </a:lnTo>
                  <a:lnTo>
                    <a:pt x="2201" y="504"/>
                  </a:lnTo>
                  <a:lnTo>
                    <a:pt x="2195" y="498"/>
                  </a:lnTo>
                  <a:lnTo>
                    <a:pt x="2189" y="492"/>
                  </a:lnTo>
                  <a:lnTo>
                    <a:pt x="2171" y="462"/>
                  </a:lnTo>
                  <a:lnTo>
                    <a:pt x="2142" y="420"/>
                  </a:lnTo>
                  <a:lnTo>
                    <a:pt x="2100" y="378"/>
                  </a:lnTo>
                  <a:lnTo>
                    <a:pt x="2058" y="330"/>
                  </a:lnTo>
                  <a:lnTo>
                    <a:pt x="2040" y="318"/>
                  </a:lnTo>
                  <a:lnTo>
                    <a:pt x="2028" y="300"/>
                  </a:lnTo>
                  <a:lnTo>
                    <a:pt x="2009" y="264"/>
                  </a:lnTo>
                  <a:lnTo>
                    <a:pt x="1991" y="234"/>
                  </a:lnTo>
                  <a:lnTo>
                    <a:pt x="1985" y="210"/>
                  </a:lnTo>
                  <a:lnTo>
                    <a:pt x="1973" y="192"/>
                  </a:lnTo>
                  <a:lnTo>
                    <a:pt x="1967" y="180"/>
                  </a:lnTo>
                  <a:lnTo>
                    <a:pt x="1949" y="174"/>
                  </a:lnTo>
                  <a:lnTo>
                    <a:pt x="1907" y="156"/>
                  </a:lnTo>
                  <a:lnTo>
                    <a:pt x="1860" y="138"/>
                  </a:lnTo>
                  <a:lnTo>
                    <a:pt x="1836" y="132"/>
                  </a:lnTo>
                  <a:lnTo>
                    <a:pt x="1824" y="132"/>
                  </a:lnTo>
                  <a:lnTo>
                    <a:pt x="1806" y="132"/>
                  </a:lnTo>
                  <a:lnTo>
                    <a:pt x="1800" y="138"/>
                  </a:lnTo>
                  <a:lnTo>
                    <a:pt x="1794" y="144"/>
                  </a:lnTo>
                  <a:lnTo>
                    <a:pt x="1794" y="144"/>
                  </a:lnTo>
                  <a:lnTo>
                    <a:pt x="1842" y="156"/>
                  </a:lnTo>
                  <a:lnTo>
                    <a:pt x="1872" y="180"/>
                  </a:lnTo>
                  <a:lnTo>
                    <a:pt x="1889" y="204"/>
                  </a:lnTo>
                  <a:lnTo>
                    <a:pt x="1895" y="222"/>
                  </a:lnTo>
                  <a:lnTo>
                    <a:pt x="1889" y="240"/>
                  </a:lnTo>
                  <a:lnTo>
                    <a:pt x="1901" y="270"/>
                  </a:lnTo>
                  <a:lnTo>
                    <a:pt x="1919" y="318"/>
                  </a:lnTo>
                  <a:lnTo>
                    <a:pt x="1943" y="366"/>
                  </a:lnTo>
                  <a:lnTo>
                    <a:pt x="1991" y="480"/>
                  </a:lnTo>
                  <a:lnTo>
                    <a:pt x="2021" y="534"/>
                  </a:lnTo>
                  <a:lnTo>
                    <a:pt x="2040" y="582"/>
                  </a:lnTo>
                  <a:lnTo>
                    <a:pt x="2064" y="630"/>
                  </a:lnTo>
                  <a:lnTo>
                    <a:pt x="2076" y="666"/>
                  </a:lnTo>
                  <a:lnTo>
                    <a:pt x="2082" y="683"/>
                  </a:lnTo>
                  <a:lnTo>
                    <a:pt x="2070" y="695"/>
                  </a:lnTo>
                  <a:lnTo>
                    <a:pt x="2052" y="695"/>
                  </a:lnTo>
                  <a:lnTo>
                    <a:pt x="2021" y="695"/>
                  </a:lnTo>
                  <a:lnTo>
                    <a:pt x="1997" y="695"/>
                  </a:lnTo>
                  <a:lnTo>
                    <a:pt x="1973" y="689"/>
                  </a:lnTo>
                  <a:lnTo>
                    <a:pt x="1955" y="683"/>
                  </a:lnTo>
                  <a:lnTo>
                    <a:pt x="1949" y="683"/>
                  </a:lnTo>
                  <a:lnTo>
                    <a:pt x="1949" y="677"/>
                  </a:lnTo>
                  <a:lnTo>
                    <a:pt x="1943" y="672"/>
                  </a:lnTo>
                  <a:lnTo>
                    <a:pt x="1913" y="636"/>
                  </a:lnTo>
                  <a:lnTo>
                    <a:pt x="1806" y="324"/>
                  </a:lnTo>
                  <a:lnTo>
                    <a:pt x="1776" y="330"/>
                  </a:lnTo>
                  <a:lnTo>
                    <a:pt x="1746" y="330"/>
                  </a:lnTo>
                  <a:lnTo>
                    <a:pt x="1703" y="312"/>
                  </a:lnTo>
                  <a:lnTo>
                    <a:pt x="1673" y="288"/>
                  </a:lnTo>
                  <a:lnTo>
                    <a:pt x="1667" y="276"/>
                  </a:lnTo>
                  <a:lnTo>
                    <a:pt x="1655" y="270"/>
                  </a:lnTo>
                  <a:lnTo>
                    <a:pt x="1637" y="276"/>
                  </a:lnTo>
                  <a:lnTo>
                    <a:pt x="1631" y="288"/>
                  </a:lnTo>
                  <a:lnTo>
                    <a:pt x="1625" y="306"/>
                  </a:lnTo>
                  <a:lnTo>
                    <a:pt x="1625" y="312"/>
                  </a:lnTo>
                  <a:lnTo>
                    <a:pt x="1643" y="318"/>
                  </a:lnTo>
                  <a:lnTo>
                    <a:pt x="1655" y="336"/>
                  </a:lnTo>
                  <a:lnTo>
                    <a:pt x="1667" y="366"/>
                  </a:lnTo>
                  <a:lnTo>
                    <a:pt x="1673" y="402"/>
                  </a:lnTo>
                  <a:lnTo>
                    <a:pt x="1673" y="408"/>
                  </a:lnTo>
                  <a:lnTo>
                    <a:pt x="1673" y="414"/>
                  </a:lnTo>
                  <a:lnTo>
                    <a:pt x="1716" y="761"/>
                  </a:lnTo>
                  <a:lnTo>
                    <a:pt x="1716" y="773"/>
                  </a:lnTo>
                  <a:lnTo>
                    <a:pt x="1716" y="779"/>
                  </a:lnTo>
                  <a:lnTo>
                    <a:pt x="1709" y="773"/>
                  </a:lnTo>
                  <a:lnTo>
                    <a:pt x="1703" y="755"/>
                  </a:lnTo>
                  <a:lnTo>
                    <a:pt x="1697" y="749"/>
                  </a:lnTo>
                  <a:lnTo>
                    <a:pt x="1691" y="737"/>
                  </a:lnTo>
                  <a:lnTo>
                    <a:pt x="1679" y="713"/>
                  </a:lnTo>
                  <a:lnTo>
                    <a:pt x="1661" y="672"/>
                  </a:lnTo>
                  <a:lnTo>
                    <a:pt x="1643" y="630"/>
                  </a:lnTo>
                  <a:lnTo>
                    <a:pt x="1613" y="582"/>
                  </a:lnTo>
                  <a:lnTo>
                    <a:pt x="1589" y="540"/>
                  </a:lnTo>
                  <a:lnTo>
                    <a:pt x="1560" y="510"/>
                  </a:lnTo>
                  <a:lnTo>
                    <a:pt x="1536" y="492"/>
                  </a:lnTo>
                  <a:lnTo>
                    <a:pt x="1494" y="480"/>
                  </a:lnTo>
                  <a:lnTo>
                    <a:pt x="1446" y="480"/>
                  </a:lnTo>
                  <a:lnTo>
                    <a:pt x="1397" y="486"/>
                  </a:lnTo>
                  <a:lnTo>
                    <a:pt x="1349" y="498"/>
                  </a:lnTo>
                  <a:lnTo>
                    <a:pt x="1248" y="528"/>
                  </a:lnTo>
                  <a:lnTo>
                    <a:pt x="1158" y="570"/>
                  </a:lnTo>
                  <a:lnTo>
                    <a:pt x="1104" y="600"/>
                  </a:lnTo>
                  <a:lnTo>
                    <a:pt x="1037" y="624"/>
                  </a:lnTo>
                  <a:lnTo>
                    <a:pt x="996" y="630"/>
                  </a:lnTo>
                  <a:lnTo>
                    <a:pt x="948" y="630"/>
                  </a:lnTo>
                  <a:lnTo>
                    <a:pt x="900" y="618"/>
                  </a:lnTo>
                  <a:lnTo>
                    <a:pt x="840" y="588"/>
                  </a:lnTo>
                  <a:lnTo>
                    <a:pt x="714" y="534"/>
                  </a:lnTo>
                  <a:lnTo>
                    <a:pt x="582" y="474"/>
                  </a:lnTo>
                  <a:lnTo>
                    <a:pt x="443" y="408"/>
                  </a:lnTo>
                  <a:lnTo>
                    <a:pt x="318" y="348"/>
                  </a:lnTo>
                  <a:lnTo>
                    <a:pt x="198" y="288"/>
                  </a:lnTo>
                  <a:lnTo>
                    <a:pt x="149" y="264"/>
                  </a:lnTo>
                  <a:lnTo>
                    <a:pt x="102" y="240"/>
                  </a:lnTo>
                  <a:lnTo>
                    <a:pt x="0" y="187"/>
                  </a:lnTo>
                  <a:lnTo>
                    <a:pt x="0" y="460"/>
                  </a:lnTo>
                  <a:lnTo>
                    <a:pt x="36" y="474"/>
                  </a:lnTo>
                  <a:lnTo>
                    <a:pt x="149" y="516"/>
                  </a:lnTo>
                  <a:lnTo>
                    <a:pt x="216" y="540"/>
                  </a:lnTo>
                  <a:lnTo>
                    <a:pt x="288" y="570"/>
                  </a:lnTo>
                  <a:lnTo>
                    <a:pt x="348" y="594"/>
                  </a:lnTo>
                  <a:lnTo>
                    <a:pt x="396" y="618"/>
                  </a:lnTo>
                  <a:lnTo>
                    <a:pt x="432" y="636"/>
                  </a:lnTo>
                  <a:lnTo>
                    <a:pt x="461" y="654"/>
                  </a:lnTo>
                  <a:lnTo>
                    <a:pt x="504" y="672"/>
                  </a:lnTo>
                  <a:lnTo>
                    <a:pt x="588" y="707"/>
                  </a:lnTo>
                  <a:lnTo>
                    <a:pt x="684" y="743"/>
                  </a:lnTo>
                  <a:lnTo>
                    <a:pt x="725" y="755"/>
                  </a:lnTo>
                  <a:lnTo>
                    <a:pt x="761" y="767"/>
                  </a:lnTo>
                  <a:lnTo>
                    <a:pt x="828" y="779"/>
                  </a:lnTo>
                  <a:lnTo>
                    <a:pt x="894" y="785"/>
                  </a:lnTo>
                  <a:lnTo>
                    <a:pt x="966" y="791"/>
                  </a:lnTo>
                  <a:lnTo>
                    <a:pt x="1031" y="791"/>
                  </a:lnTo>
                  <a:lnTo>
                    <a:pt x="1092" y="785"/>
                  </a:lnTo>
                  <a:lnTo>
                    <a:pt x="1146" y="785"/>
                  </a:lnTo>
                  <a:lnTo>
                    <a:pt x="1176" y="779"/>
                  </a:lnTo>
                  <a:lnTo>
                    <a:pt x="1188" y="779"/>
                  </a:lnTo>
                  <a:lnTo>
                    <a:pt x="1188" y="779"/>
                  </a:lnTo>
                  <a:lnTo>
                    <a:pt x="1236" y="785"/>
                  </a:lnTo>
                  <a:lnTo>
                    <a:pt x="1278" y="791"/>
                  </a:lnTo>
                  <a:lnTo>
                    <a:pt x="1307" y="803"/>
                  </a:lnTo>
                  <a:lnTo>
                    <a:pt x="1337" y="809"/>
                  </a:lnTo>
                  <a:lnTo>
                    <a:pt x="1379" y="827"/>
                  </a:lnTo>
                  <a:lnTo>
                    <a:pt x="1404" y="845"/>
                  </a:lnTo>
                  <a:lnTo>
                    <a:pt x="1416" y="863"/>
                  </a:lnTo>
                  <a:lnTo>
                    <a:pt x="1416" y="875"/>
                  </a:lnTo>
                  <a:lnTo>
                    <a:pt x="1416" y="881"/>
                  </a:lnTo>
                  <a:lnTo>
                    <a:pt x="1416" y="887"/>
                  </a:lnTo>
                  <a:lnTo>
                    <a:pt x="1410" y="887"/>
                  </a:lnTo>
                  <a:lnTo>
                    <a:pt x="1397" y="893"/>
                  </a:lnTo>
                  <a:lnTo>
                    <a:pt x="1379" y="905"/>
                  </a:lnTo>
                  <a:lnTo>
                    <a:pt x="1361" y="923"/>
                  </a:lnTo>
                  <a:lnTo>
                    <a:pt x="1355" y="941"/>
                  </a:lnTo>
                  <a:lnTo>
                    <a:pt x="1361" y="971"/>
                  </a:lnTo>
                  <a:lnTo>
                    <a:pt x="1367" y="989"/>
                  </a:lnTo>
                  <a:lnTo>
                    <a:pt x="1385" y="1007"/>
                  </a:lnTo>
                  <a:lnTo>
                    <a:pt x="1404" y="1025"/>
                  </a:lnTo>
                  <a:lnTo>
                    <a:pt x="1434" y="1049"/>
                  </a:lnTo>
                  <a:lnTo>
                    <a:pt x="1464" y="1067"/>
                  </a:lnTo>
                  <a:lnTo>
                    <a:pt x="1494" y="1085"/>
                  </a:lnTo>
                  <a:lnTo>
                    <a:pt x="1554" y="1091"/>
                  </a:lnTo>
                  <a:lnTo>
                    <a:pt x="1607" y="1085"/>
                  </a:lnTo>
                  <a:lnTo>
                    <a:pt x="1661" y="1067"/>
                  </a:lnTo>
                  <a:lnTo>
                    <a:pt x="1697" y="1043"/>
                  </a:lnTo>
                  <a:lnTo>
                    <a:pt x="1734" y="1019"/>
                  </a:lnTo>
                  <a:lnTo>
                    <a:pt x="1752" y="995"/>
                  </a:lnTo>
                  <a:lnTo>
                    <a:pt x="1758" y="989"/>
                  </a:lnTo>
                  <a:lnTo>
                    <a:pt x="1812" y="989"/>
                  </a:lnTo>
                  <a:lnTo>
                    <a:pt x="1860" y="983"/>
                  </a:lnTo>
                  <a:lnTo>
                    <a:pt x="1907" y="965"/>
                  </a:lnTo>
                  <a:lnTo>
                    <a:pt x="1943" y="941"/>
                  </a:lnTo>
                  <a:lnTo>
                    <a:pt x="1973" y="917"/>
                  </a:lnTo>
                  <a:lnTo>
                    <a:pt x="2003" y="899"/>
                  </a:lnTo>
                  <a:lnTo>
                    <a:pt x="2015" y="881"/>
                  </a:lnTo>
                  <a:lnTo>
                    <a:pt x="2021" y="875"/>
                  </a:lnTo>
                  <a:lnTo>
                    <a:pt x="2201" y="899"/>
                  </a:lnTo>
                  <a:lnTo>
                    <a:pt x="2243" y="905"/>
                  </a:lnTo>
                  <a:lnTo>
                    <a:pt x="2273" y="899"/>
                  </a:lnTo>
                  <a:lnTo>
                    <a:pt x="2327" y="887"/>
                  </a:lnTo>
                  <a:lnTo>
                    <a:pt x="2364" y="863"/>
                  </a:lnTo>
                  <a:lnTo>
                    <a:pt x="2388" y="827"/>
                  </a:lnTo>
                  <a:lnTo>
                    <a:pt x="2400" y="797"/>
                  </a:lnTo>
                  <a:lnTo>
                    <a:pt x="2400" y="767"/>
                  </a:lnTo>
                  <a:lnTo>
                    <a:pt x="2400" y="743"/>
                  </a:lnTo>
                  <a:lnTo>
                    <a:pt x="2400" y="737"/>
                  </a:lnTo>
                  <a:lnTo>
                    <a:pt x="2418" y="737"/>
                  </a:lnTo>
                  <a:lnTo>
                    <a:pt x="2436" y="731"/>
                  </a:lnTo>
                  <a:lnTo>
                    <a:pt x="2471" y="701"/>
                  </a:lnTo>
                  <a:lnTo>
                    <a:pt x="2513" y="660"/>
                  </a:lnTo>
                  <a:lnTo>
                    <a:pt x="2555" y="606"/>
                  </a:lnTo>
                  <a:lnTo>
                    <a:pt x="2591" y="552"/>
                  </a:lnTo>
                  <a:lnTo>
                    <a:pt x="2621" y="504"/>
                  </a:lnTo>
                  <a:lnTo>
                    <a:pt x="2639" y="468"/>
                  </a:lnTo>
                  <a:lnTo>
                    <a:pt x="2646" y="462"/>
                  </a:lnTo>
                  <a:lnTo>
                    <a:pt x="2646" y="456"/>
                  </a:lnTo>
                  <a:lnTo>
                    <a:pt x="2693" y="374"/>
                  </a:lnTo>
                  <a:lnTo>
                    <a:pt x="2723" y="29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</p:grpSp>
      <p:sp>
        <p:nvSpPr>
          <p:cNvPr id="25618" name="Rectangle 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5619" name="Rectangle 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0" name="Rectangle 20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" name="Rectangle 2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Rectangle 2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14C14B-0A86-4DB4-9910-A667CFAEDF08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xmlns="" val="5472652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FFEBE66-248F-43AA-B6F8-DC9D4D96E704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xmlns="" val="10735856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EFB897-ECB0-4D45-943F-A670370267FF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xmlns="" val="14639431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лавие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pPr lvl="0"/>
            <a:endParaRPr lang="bg-BG" noProof="0" smtClean="0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EC0306-C496-4D9F-AB4D-F32B4F727591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xmlns="" val="29695413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лавие и схема или организационна диагра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SmartArt графика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pPr lvl="0"/>
            <a:endParaRPr lang="bg-BG" noProof="0" smtClean="0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FC6B7EA-526B-48C3-8F09-2DF09502DD03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xmlns="" val="6389798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5A484D-4566-4DF3-8075-673B8217ED08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xmlns="" val="11102584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B7A3D12-1C2D-4147-81EE-97EB1E1DA984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xmlns="" val="3245045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BF32BC-2B4B-4261-9B57-A392029AFAB7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xmlns="" val="36937353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Текстов контейне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364E77-6349-43E9-9C2B-DF662C0CDC72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xmlns="" val="16947899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2BD005-1695-4E6C-91AE-147C12DA19DB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xmlns="" val="26035591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3D6E06-B4DE-44A4-90AD-E309173C4EC4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xmlns="" val="1504402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281D04-A5B5-4B0A-8426-33BE3ABF160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xmlns="" val="183665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bg-BG" noProof="0" smtClean="0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162BD9-95D9-4DCD-8009-F20F01CB521A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xmlns="" val="2521266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k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2438400"/>
            <a:ext cx="9144000" cy="4046538"/>
            <a:chOff x="0" y="1536"/>
            <a:chExt cx="5760" cy="2549"/>
          </a:xfrm>
        </p:grpSpPr>
        <p:sp>
          <p:nvSpPr>
            <p:cNvPr id="24579" name="Rectangle 3"/>
            <p:cNvSpPr>
              <a:spLocks noChangeArrowheads="1"/>
            </p:cNvSpPr>
            <p:nvPr userDrawn="1"/>
          </p:nvSpPr>
          <p:spPr bwMode="hidden">
            <a:xfrm rot="-1424751">
              <a:off x="2121" y="2592"/>
              <a:ext cx="3072" cy="384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24580" name="Freeform 4"/>
            <p:cNvSpPr>
              <a:spLocks/>
            </p:cNvSpPr>
            <p:nvPr userDrawn="1"/>
          </p:nvSpPr>
          <p:spPr bwMode="hidden">
            <a:xfrm>
              <a:off x="0" y="2664"/>
              <a:ext cx="2688" cy="12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60" y="552"/>
                </a:cxn>
                <a:cxn ang="0">
                  <a:pos x="1968" y="264"/>
                </a:cxn>
                <a:cxn ang="0">
                  <a:pos x="2028" y="270"/>
                </a:cxn>
                <a:cxn ang="0">
                  <a:pos x="2661" y="528"/>
                </a:cxn>
                <a:cxn ang="0">
                  <a:pos x="2688" y="648"/>
                </a:cxn>
                <a:cxn ang="0">
                  <a:pos x="2304" y="1080"/>
                </a:cxn>
                <a:cxn ang="0">
                  <a:pos x="1584" y="1224"/>
                </a:cxn>
                <a:cxn ang="0">
                  <a:pos x="1296" y="936"/>
                </a:cxn>
                <a:cxn ang="0">
                  <a:pos x="864" y="1032"/>
                </a:cxn>
                <a:cxn ang="0">
                  <a:pos x="0" y="552"/>
                </a:cxn>
                <a:cxn ang="0">
                  <a:pos x="0" y="0"/>
                </a:cxn>
              </a:cxnLst>
              <a:rect l="0" t="0" r="r" b="b"/>
              <a:pathLst>
                <a:path w="2688" h="1224">
                  <a:moveTo>
                    <a:pt x="0" y="0"/>
                  </a:moveTo>
                  <a:lnTo>
                    <a:pt x="960" y="552"/>
                  </a:lnTo>
                  <a:lnTo>
                    <a:pt x="1968" y="264"/>
                  </a:lnTo>
                  <a:lnTo>
                    <a:pt x="2028" y="270"/>
                  </a:lnTo>
                  <a:lnTo>
                    <a:pt x="2661" y="528"/>
                  </a:lnTo>
                  <a:lnTo>
                    <a:pt x="2688" y="648"/>
                  </a:lnTo>
                  <a:lnTo>
                    <a:pt x="2304" y="1080"/>
                  </a:lnTo>
                  <a:lnTo>
                    <a:pt x="1584" y="1224"/>
                  </a:lnTo>
                  <a:lnTo>
                    <a:pt x="1296" y="936"/>
                  </a:lnTo>
                  <a:lnTo>
                    <a:pt x="864" y="1032"/>
                  </a:lnTo>
                  <a:lnTo>
                    <a:pt x="0" y="5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24581" name="Freeform 5"/>
            <p:cNvSpPr>
              <a:spLocks/>
            </p:cNvSpPr>
            <p:nvPr userDrawn="1"/>
          </p:nvSpPr>
          <p:spPr bwMode="hidden">
            <a:xfrm>
              <a:off x="3359" y="1536"/>
              <a:ext cx="2401" cy="1232"/>
            </a:xfrm>
            <a:custGeom>
              <a:avLst/>
              <a:gdLst/>
              <a:ahLst/>
              <a:cxnLst>
                <a:cxn ang="0">
                  <a:pos x="2208" y="15"/>
                </a:cxn>
                <a:cxn ang="0">
                  <a:pos x="2088" y="57"/>
                </a:cxn>
                <a:cxn ang="0">
                  <a:pos x="1951" y="99"/>
                </a:cxn>
                <a:cxn ang="0">
                  <a:pos x="1704" y="135"/>
                </a:cxn>
                <a:cxn ang="0">
                  <a:pos x="1314" y="177"/>
                </a:cxn>
                <a:cxn ang="0">
                  <a:pos x="1176" y="189"/>
                </a:cxn>
                <a:cxn ang="0">
                  <a:pos x="1122" y="195"/>
                </a:cxn>
                <a:cxn ang="0">
                  <a:pos x="1075" y="231"/>
                </a:cxn>
                <a:cxn ang="0">
                  <a:pos x="924" y="321"/>
                </a:cxn>
                <a:cxn ang="0">
                  <a:pos x="840" y="369"/>
                </a:cxn>
                <a:cxn ang="0">
                  <a:pos x="630" y="458"/>
                </a:cxn>
                <a:cxn ang="0">
                  <a:pos x="529" y="500"/>
                </a:cxn>
                <a:cxn ang="0">
                  <a:pos x="487" y="542"/>
                </a:cxn>
                <a:cxn ang="0">
                  <a:pos x="457" y="590"/>
                </a:cxn>
                <a:cxn ang="0">
                  <a:pos x="402" y="638"/>
                </a:cxn>
                <a:cxn ang="0">
                  <a:pos x="330" y="758"/>
                </a:cxn>
                <a:cxn ang="0">
                  <a:pos x="312" y="788"/>
                </a:cxn>
                <a:cxn ang="0">
                  <a:pos x="252" y="824"/>
                </a:cxn>
                <a:cxn ang="0">
                  <a:pos x="84" y="926"/>
                </a:cxn>
                <a:cxn ang="0">
                  <a:pos x="0" y="992"/>
                </a:cxn>
                <a:cxn ang="0">
                  <a:pos x="12" y="1040"/>
                </a:cxn>
                <a:cxn ang="0">
                  <a:pos x="132" y="1034"/>
                </a:cxn>
                <a:cxn ang="0">
                  <a:pos x="336" y="980"/>
                </a:cxn>
                <a:cxn ang="0">
                  <a:pos x="529" y="896"/>
                </a:cxn>
                <a:cxn ang="0">
                  <a:pos x="576" y="872"/>
                </a:cxn>
                <a:cxn ang="0">
                  <a:pos x="714" y="848"/>
                </a:cxn>
                <a:cxn ang="0">
                  <a:pos x="966" y="794"/>
                </a:cxn>
                <a:cxn ang="0">
                  <a:pos x="1212" y="782"/>
                </a:cxn>
                <a:cxn ang="0">
                  <a:pos x="1416" y="872"/>
                </a:cxn>
                <a:cxn ang="0">
                  <a:pos x="1464" y="932"/>
                </a:cxn>
                <a:cxn ang="0">
                  <a:pos x="1440" y="992"/>
                </a:cxn>
                <a:cxn ang="0">
                  <a:pos x="1302" y="1040"/>
                </a:cxn>
                <a:cxn ang="0">
                  <a:pos x="1158" y="1100"/>
                </a:cxn>
                <a:cxn ang="0">
                  <a:pos x="1093" y="1148"/>
                </a:cxn>
                <a:cxn ang="0">
                  <a:pos x="1075" y="1208"/>
                </a:cxn>
                <a:cxn ang="0">
                  <a:pos x="1093" y="1232"/>
                </a:cxn>
                <a:cxn ang="0">
                  <a:pos x="1152" y="1226"/>
                </a:cxn>
                <a:cxn ang="0">
                  <a:pos x="1332" y="1208"/>
                </a:cxn>
                <a:cxn ang="0">
                  <a:pos x="1434" y="1184"/>
                </a:cxn>
                <a:cxn ang="0">
                  <a:pos x="1464" y="1172"/>
                </a:cxn>
                <a:cxn ang="0">
                  <a:pos x="1578" y="1130"/>
                </a:cxn>
                <a:cxn ang="0">
                  <a:pos x="1758" y="1064"/>
                </a:cxn>
                <a:cxn ang="0">
                  <a:pos x="1872" y="962"/>
                </a:cxn>
                <a:cxn ang="0">
                  <a:pos x="1986" y="800"/>
                </a:cxn>
                <a:cxn ang="0">
                  <a:pos x="2166" y="650"/>
                </a:cxn>
                <a:cxn ang="0">
                  <a:pos x="2257" y="590"/>
                </a:cxn>
                <a:cxn ang="0">
                  <a:pos x="2400" y="57"/>
                </a:cxn>
              </a:cxnLst>
              <a:rect l="0" t="0" r="r" b="b"/>
              <a:pathLst>
                <a:path w="2401" h="1232">
                  <a:moveTo>
                    <a:pt x="2310" y="3"/>
                  </a:moveTo>
                  <a:lnTo>
                    <a:pt x="2280" y="3"/>
                  </a:lnTo>
                  <a:lnTo>
                    <a:pt x="2208" y="15"/>
                  </a:lnTo>
                  <a:lnTo>
                    <a:pt x="2136" y="27"/>
                  </a:lnTo>
                  <a:lnTo>
                    <a:pt x="2112" y="39"/>
                  </a:lnTo>
                  <a:lnTo>
                    <a:pt x="2088" y="57"/>
                  </a:lnTo>
                  <a:lnTo>
                    <a:pt x="2082" y="63"/>
                  </a:lnTo>
                  <a:lnTo>
                    <a:pt x="2076" y="69"/>
                  </a:lnTo>
                  <a:lnTo>
                    <a:pt x="1951" y="99"/>
                  </a:lnTo>
                  <a:lnTo>
                    <a:pt x="1896" y="111"/>
                  </a:lnTo>
                  <a:lnTo>
                    <a:pt x="1836" y="117"/>
                  </a:lnTo>
                  <a:lnTo>
                    <a:pt x="1704" y="135"/>
                  </a:lnTo>
                  <a:lnTo>
                    <a:pt x="1572" y="153"/>
                  </a:lnTo>
                  <a:lnTo>
                    <a:pt x="1434" y="165"/>
                  </a:lnTo>
                  <a:lnTo>
                    <a:pt x="1314" y="177"/>
                  </a:lnTo>
                  <a:lnTo>
                    <a:pt x="1260" y="183"/>
                  </a:lnTo>
                  <a:lnTo>
                    <a:pt x="1212" y="189"/>
                  </a:lnTo>
                  <a:lnTo>
                    <a:pt x="1176" y="189"/>
                  </a:lnTo>
                  <a:lnTo>
                    <a:pt x="1146" y="195"/>
                  </a:lnTo>
                  <a:lnTo>
                    <a:pt x="1128" y="195"/>
                  </a:lnTo>
                  <a:lnTo>
                    <a:pt x="1122" y="195"/>
                  </a:lnTo>
                  <a:lnTo>
                    <a:pt x="1116" y="201"/>
                  </a:lnTo>
                  <a:lnTo>
                    <a:pt x="1105" y="207"/>
                  </a:lnTo>
                  <a:lnTo>
                    <a:pt x="1075" y="231"/>
                  </a:lnTo>
                  <a:lnTo>
                    <a:pt x="1026" y="261"/>
                  </a:lnTo>
                  <a:lnTo>
                    <a:pt x="972" y="291"/>
                  </a:lnTo>
                  <a:lnTo>
                    <a:pt x="924" y="321"/>
                  </a:lnTo>
                  <a:lnTo>
                    <a:pt x="876" y="345"/>
                  </a:lnTo>
                  <a:lnTo>
                    <a:pt x="846" y="363"/>
                  </a:lnTo>
                  <a:lnTo>
                    <a:pt x="840" y="369"/>
                  </a:lnTo>
                  <a:lnTo>
                    <a:pt x="834" y="369"/>
                  </a:lnTo>
                  <a:lnTo>
                    <a:pt x="732" y="417"/>
                  </a:lnTo>
                  <a:lnTo>
                    <a:pt x="630" y="458"/>
                  </a:lnTo>
                  <a:lnTo>
                    <a:pt x="588" y="476"/>
                  </a:lnTo>
                  <a:lnTo>
                    <a:pt x="552" y="488"/>
                  </a:lnTo>
                  <a:lnTo>
                    <a:pt x="529" y="500"/>
                  </a:lnTo>
                  <a:lnTo>
                    <a:pt x="517" y="506"/>
                  </a:lnTo>
                  <a:lnTo>
                    <a:pt x="499" y="524"/>
                  </a:lnTo>
                  <a:lnTo>
                    <a:pt x="487" y="542"/>
                  </a:lnTo>
                  <a:lnTo>
                    <a:pt x="481" y="560"/>
                  </a:lnTo>
                  <a:lnTo>
                    <a:pt x="481" y="578"/>
                  </a:lnTo>
                  <a:lnTo>
                    <a:pt x="457" y="590"/>
                  </a:lnTo>
                  <a:lnTo>
                    <a:pt x="438" y="596"/>
                  </a:lnTo>
                  <a:lnTo>
                    <a:pt x="420" y="614"/>
                  </a:lnTo>
                  <a:lnTo>
                    <a:pt x="402" y="638"/>
                  </a:lnTo>
                  <a:lnTo>
                    <a:pt x="366" y="698"/>
                  </a:lnTo>
                  <a:lnTo>
                    <a:pt x="348" y="728"/>
                  </a:lnTo>
                  <a:lnTo>
                    <a:pt x="330" y="758"/>
                  </a:lnTo>
                  <a:lnTo>
                    <a:pt x="324" y="776"/>
                  </a:lnTo>
                  <a:lnTo>
                    <a:pt x="318" y="782"/>
                  </a:lnTo>
                  <a:lnTo>
                    <a:pt x="312" y="788"/>
                  </a:lnTo>
                  <a:lnTo>
                    <a:pt x="300" y="794"/>
                  </a:lnTo>
                  <a:lnTo>
                    <a:pt x="282" y="806"/>
                  </a:lnTo>
                  <a:lnTo>
                    <a:pt x="252" y="824"/>
                  </a:lnTo>
                  <a:lnTo>
                    <a:pt x="199" y="854"/>
                  </a:lnTo>
                  <a:lnTo>
                    <a:pt x="151" y="884"/>
                  </a:lnTo>
                  <a:lnTo>
                    <a:pt x="84" y="926"/>
                  </a:lnTo>
                  <a:lnTo>
                    <a:pt x="30" y="962"/>
                  </a:lnTo>
                  <a:lnTo>
                    <a:pt x="12" y="974"/>
                  </a:lnTo>
                  <a:lnTo>
                    <a:pt x="0" y="992"/>
                  </a:lnTo>
                  <a:lnTo>
                    <a:pt x="0" y="1004"/>
                  </a:lnTo>
                  <a:lnTo>
                    <a:pt x="0" y="1022"/>
                  </a:lnTo>
                  <a:lnTo>
                    <a:pt x="12" y="1040"/>
                  </a:lnTo>
                  <a:lnTo>
                    <a:pt x="42" y="1046"/>
                  </a:lnTo>
                  <a:lnTo>
                    <a:pt x="84" y="1046"/>
                  </a:lnTo>
                  <a:lnTo>
                    <a:pt x="132" y="1034"/>
                  </a:lnTo>
                  <a:lnTo>
                    <a:pt x="193" y="1022"/>
                  </a:lnTo>
                  <a:lnTo>
                    <a:pt x="264" y="1004"/>
                  </a:lnTo>
                  <a:lnTo>
                    <a:pt x="336" y="980"/>
                  </a:lnTo>
                  <a:lnTo>
                    <a:pt x="408" y="950"/>
                  </a:lnTo>
                  <a:lnTo>
                    <a:pt x="475" y="920"/>
                  </a:lnTo>
                  <a:lnTo>
                    <a:pt x="529" y="896"/>
                  </a:lnTo>
                  <a:lnTo>
                    <a:pt x="564" y="878"/>
                  </a:lnTo>
                  <a:lnTo>
                    <a:pt x="570" y="872"/>
                  </a:lnTo>
                  <a:lnTo>
                    <a:pt x="576" y="872"/>
                  </a:lnTo>
                  <a:lnTo>
                    <a:pt x="606" y="872"/>
                  </a:lnTo>
                  <a:lnTo>
                    <a:pt x="648" y="866"/>
                  </a:lnTo>
                  <a:lnTo>
                    <a:pt x="714" y="848"/>
                  </a:lnTo>
                  <a:lnTo>
                    <a:pt x="793" y="830"/>
                  </a:lnTo>
                  <a:lnTo>
                    <a:pt x="876" y="812"/>
                  </a:lnTo>
                  <a:lnTo>
                    <a:pt x="966" y="794"/>
                  </a:lnTo>
                  <a:lnTo>
                    <a:pt x="1063" y="782"/>
                  </a:lnTo>
                  <a:lnTo>
                    <a:pt x="1152" y="776"/>
                  </a:lnTo>
                  <a:lnTo>
                    <a:pt x="1212" y="782"/>
                  </a:lnTo>
                  <a:lnTo>
                    <a:pt x="1284" y="806"/>
                  </a:lnTo>
                  <a:lnTo>
                    <a:pt x="1357" y="836"/>
                  </a:lnTo>
                  <a:lnTo>
                    <a:pt x="1416" y="872"/>
                  </a:lnTo>
                  <a:lnTo>
                    <a:pt x="1434" y="890"/>
                  </a:lnTo>
                  <a:lnTo>
                    <a:pt x="1452" y="908"/>
                  </a:lnTo>
                  <a:lnTo>
                    <a:pt x="1464" y="932"/>
                  </a:lnTo>
                  <a:lnTo>
                    <a:pt x="1464" y="950"/>
                  </a:lnTo>
                  <a:lnTo>
                    <a:pt x="1458" y="968"/>
                  </a:lnTo>
                  <a:lnTo>
                    <a:pt x="1440" y="992"/>
                  </a:lnTo>
                  <a:lnTo>
                    <a:pt x="1410" y="1004"/>
                  </a:lnTo>
                  <a:lnTo>
                    <a:pt x="1369" y="1022"/>
                  </a:lnTo>
                  <a:lnTo>
                    <a:pt x="1302" y="1040"/>
                  </a:lnTo>
                  <a:lnTo>
                    <a:pt x="1248" y="1064"/>
                  </a:lnTo>
                  <a:lnTo>
                    <a:pt x="1200" y="1082"/>
                  </a:lnTo>
                  <a:lnTo>
                    <a:pt x="1158" y="1100"/>
                  </a:lnTo>
                  <a:lnTo>
                    <a:pt x="1128" y="1118"/>
                  </a:lnTo>
                  <a:lnTo>
                    <a:pt x="1110" y="1130"/>
                  </a:lnTo>
                  <a:lnTo>
                    <a:pt x="1093" y="1148"/>
                  </a:lnTo>
                  <a:lnTo>
                    <a:pt x="1081" y="1160"/>
                  </a:lnTo>
                  <a:lnTo>
                    <a:pt x="1069" y="1190"/>
                  </a:lnTo>
                  <a:lnTo>
                    <a:pt x="1075" y="1208"/>
                  </a:lnTo>
                  <a:lnTo>
                    <a:pt x="1081" y="1220"/>
                  </a:lnTo>
                  <a:lnTo>
                    <a:pt x="1087" y="1226"/>
                  </a:lnTo>
                  <a:lnTo>
                    <a:pt x="1093" y="1232"/>
                  </a:lnTo>
                  <a:lnTo>
                    <a:pt x="1110" y="1232"/>
                  </a:lnTo>
                  <a:lnTo>
                    <a:pt x="1128" y="1226"/>
                  </a:lnTo>
                  <a:lnTo>
                    <a:pt x="1152" y="1226"/>
                  </a:lnTo>
                  <a:lnTo>
                    <a:pt x="1212" y="1220"/>
                  </a:lnTo>
                  <a:lnTo>
                    <a:pt x="1272" y="1214"/>
                  </a:lnTo>
                  <a:lnTo>
                    <a:pt x="1332" y="1208"/>
                  </a:lnTo>
                  <a:lnTo>
                    <a:pt x="1393" y="1196"/>
                  </a:lnTo>
                  <a:lnTo>
                    <a:pt x="1416" y="1190"/>
                  </a:lnTo>
                  <a:lnTo>
                    <a:pt x="1434" y="1184"/>
                  </a:lnTo>
                  <a:lnTo>
                    <a:pt x="1446" y="1178"/>
                  </a:lnTo>
                  <a:lnTo>
                    <a:pt x="1452" y="1178"/>
                  </a:lnTo>
                  <a:lnTo>
                    <a:pt x="1464" y="1172"/>
                  </a:lnTo>
                  <a:lnTo>
                    <a:pt x="1488" y="1166"/>
                  </a:lnTo>
                  <a:lnTo>
                    <a:pt x="1530" y="1148"/>
                  </a:lnTo>
                  <a:lnTo>
                    <a:pt x="1578" y="1130"/>
                  </a:lnTo>
                  <a:lnTo>
                    <a:pt x="1681" y="1094"/>
                  </a:lnTo>
                  <a:lnTo>
                    <a:pt x="1722" y="1076"/>
                  </a:lnTo>
                  <a:lnTo>
                    <a:pt x="1758" y="1064"/>
                  </a:lnTo>
                  <a:lnTo>
                    <a:pt x="1812" y="1040"/>
                  </a:lnTo>
                  <a:lnTo>
                    <a:pt x="1848" y="1004"/>
                  </a:lnTo>
                  <a:lnTo>
                    <a:pt x="1872" y="962"/>
                  </a:lnTo>
                  <a:lnTo>
                    <a:pt x="1890" y="932"/>
                  </a:lnTo>
                  <a:lnTo>
                    <a:pt x="1932" y="866"/>
                  </a:lnTo>
                  <a:lnTo>
                    <a:pt x="1986" y="800"/>
                  </a:lnTo>
                  <a:lnTo>
                    <a:pt x="2046" y="740"/>
                  </a:lnTo>
                  <a:lnTo>
                    <a:pt x="2112" y="692"/>
                  </a:lnTo>
                  <a:lnTo>
                    <a:pt x="2166" y="650"/>
                  </a:lnTo>
                  <a:lnTo>
                    <a:pt x="2214" y="620"/>
                  </a:lnTo>
                  <a:lnTo>
                    <a:pt x="2244" y="596"/>
                  </a:lnTo>
                  <a:lnTo>
                    <a:pt x="2257" y="590"/>
                  </a:lnTo>
                  <a:lnTo>
                    <a:pt x="2257" y="590"/>
                  </a:lnTo>
                  <a:lnTo>
                    <a:pt x="2400" y="518"/>
                  </a:lnTo>
                  <a:lnTo>
                    <a:pt x="2400" y="57"/>
                  </a:lnTo>
                  <a:lnTo>
                    <a:pt x="2401" y="0"/>
                  </a:lnTo>
                  <a:lnTo>
                    <a:pt x="2310" y="3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24582" name="Freeform 6"/>
            <p:cNvSpPr>
              <a:spLocks/>
            </p:cNvSpPr>
            <p:nvPr userDrawn="1"/>
          </p:nvSpPr>
          <p:spPr bwMode="hidden">
            <a:xfrm>
              <a:off x="3792" y="1536"/>
              <a:ext cx="1968" cy="762"/>
            </a:xfrm>
            <a:custGeom>
              <a:avLst/>
              <a:gdLst/>
              <a:ahLst/>
              <a:cxnLst>
                <a:cxn ang="0">
                  <a:pos x="965" y="165"/>
                </a:cxn>
                <a:cxn ang="0">
                  <a:pos x="696" y="200"/>
                </a:cxn>
                <a:cxn ang="0">
                  <a:pos x="693" y="237"/>
                </a:cxn>
                <a:cxn ang="0">
                  <a:pos x="924" y="258"/>
                </a:cxn>
                <a:cxn ang="0">
                  <a:pos x="993" y="267"/>
                </a:cxn>
                <a:cxn ang="0">
                  <a:pos x="681" y="291"/>
                </a:cxn>
                <a:cxn ang="0">
                  <a:pos x="633" y="309"/>
                </a:cxn>
                <a:cxn ang="0">
                  <a:pos x="645" y="336"/>
                </a:cxn>
                <a:cxn ang="0">
                  <a:pos x="672" y="351"/>
                </a:cxn>
                <a:cxn ang="0">
                  <a:pos x="984" y="333"/>
                </a:cxn>
                <a:cxn ang="0">
                  <a:pos x="1080" y="357"/>
                </a:cxn>
                <a:cxn ang="0">
                  <a:pos x="624" y="492"/>
                </a:cxn>
                <a:cxn ang="0">
                  <a:pos x="616" y="536"/>
                </a:cxn>
                <a:cxn ang="0">
                  <a:pos x="8" y="724"/>
                </a:cxn>
                <a:cxn ang="0">
                  <a:pos x="0" y="756"/>
                </a:cxn>
                <a:cxn ang="0">
                  <a:pos x="27" y="762"/>
                </a:cxn>
                <a:cxn ang="0">
                  <a:pos x="664" y="564"/>
                </a:cxn>
                <a:cxn ang="0">
                  <a:pos x="856" y="600"/>
                </a:cxn>
                <a:cxn ang="0">
                  <a:pos x="1158" y="507"/>
                </a:cxn>
                <a:cxn ang="0">
                  <a:pos x="1434" y="465"/>
                </a:cxn>
                <a:cxn ang="0">
                  <a:pos x="1572" y="368"/>
                </a:cxn>
                <a:cxn ang="0">
                  <a:pos x="1712" y="340"/>
                </a:cxn>
                <a:cxn ang="0">
                  <a:pos x="1856" y="328"/>
                </a:cxn>
                <a:cxn ang="0">
                  <a:pos x="1968" y="330"/>
                </a:cxn>
                <a:cxn ang="0">
                  <a:pos x="1968" y="0"/>
                </a:cxn>
                <a:cxn ang="0">
                  <a:pos x="1934" y="3"/>
                </a:cxn>
                <a:cxn ang="0">
                  <a:pos x="1832" y="5"/>
                </a:cxn>
                <a:cxn ang="0">
                  <a:pos x="1682" y="35"/>
                </a:cxn>
                <a:cxn ang="0">
                  <a:pos x="1643" y="72"/>
                </a:cxn>
                <a:cxn ang="0">
                  <a:pos x="1392" y="119"/>
                </a:cxn>
              </a:cxnLst>
              <a:rect l="0" t="0" r="r" b="b"/>
              <a:pathLst>
                <a:path w="1968" h="762">
                  <a:moveTo>
                    <a:pt x="965" y="165"/>
                  </a:moveTo>
                  <a:lnTo>
                    <a:pt x="696" y="200"/>
                  </a:lnTo>
                  <a:lnTo>
                    <a:pt x="693" y="237"/>
                  </a:lnTo>
                  <a:lnTo>
                    <a:pt x="924" y="258"/>
                  </a:lnTo>
                  <a:lnTo>
                    <a:pt x="993" y="267"/>
                  </a:lnTo>
                  <a:lnTo>
                    <a:pt x="681" y="291"/>
                  </a:lnTo>
                  <a:lnTo>
                    <a:pt x="633" y="309"/>
                  </a:lnTo>
                  <a:lnTo>
                    <a:pt x="645" y="336"/>
                  </a:lnTo>
                  <a:lnTo>
                    <a:pt x="672" y="351"/>
                  </a:lnTo>
                  <a:lnTo>
                    <a:pt x="984" y="333"/>
                  </a:lnTo>
                  <a:lnTo>
                    <a:pt x="1080" y="357"/>
                  </a:lnTo>
                  <a:lnTo>
                    <a:pt x="624" y="492"/>
                  </a:lnTo>
                  <a:lnTo>
                    <a:pt x="616" y="536"/>
                  </a:lnTo>
                  <a:lnTo>
                    <a:pt x="8" y="724"/>
                  </a:lnTo>
                  <a:lnTo>
                    <a:pt x="0" y="756"/>
                  </a:lnTo>
                  <a:lnTo>
                    <a:pt x="27" y="762"/>
                  </a:lnTo>
                  <a:lnTo>
                    <a:pt x="664" y="564"/>
                  </a:lnTo>
                  <a:lnTo>
                    <a:pt x="856" y="600"/>
                  </a:lnTo>
                  <a:lnTo>
                    <a:pt x="1158" y="507"/>
                  </a:lnTo>
                  <a:lnTo>
                    <a:pt x="1434" y="465"/>
                  </a:lnTo>
                  <a:lnTo>
                    <a:pt x="1572" y="368"/>
                  </a:lnTo>
                  <a:lnTo>
                    <a:pt x="1712" y="340"/>
                  </a:lnTo>
                  <a:lnTo>
                    <a:pt x="1856" y="328"/>
                  </a:lnTo>
                  <a:lnTo>
                    <a:pt x="1968" y="330"/>
                  </a:lnTo>
                  <a:lnTo>
                    <a:pt x="1968" y="0"/>
                  </a:lnTo>
                  <a:lnTo>
                    <a:pt x="1934" y="3"/>
                  </a:lnTo>
                  <a:lnTo>
                    <a:pt x="1832" y="5"/>
                  </a:lnTo>
                  <a:lnTo>
                    <a:pt x="1682" y="35"/>
                  </a:lnTo>
                  <a:lnTo>
                    <a:pt x="1643" y="72"/>
                  </a:lnTo>
                  <a:lnTo>
                    <a:pt x="1392" y="119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24583" name="Freeform 7"/>
            <p:cNvSpPr>
              <a:spLocks/>
            </p:cNvSpPr>
            <p:nvPr userDrawn="1"/>
          </p:nvSpPr>
          <p:spPr bwMode="hidden">
            <a:xfrm>
              <a:off x="3599" y="2477"/>
              <a:ext cx="186" cy="120"/>
            </a:xfrm>
            <a:custGeom>
              <a:avLst/>
              <a:gdLst/>
              <a:ahLst/>
              <a:cxnLst>
                <a:cxn ang="0">
                  <a:pos x="185" y="0"/>
                </a:cxn>
                <a:cxn ang="0">
                  <a:pos x="185" y="6"/>
                </a:cxn>
                <a:cxn ang="0">
                  <a:pos x="185" y="18"/>
                </a:cxn>
                <a:cxn ang="0">
                  <a:pos x="185" y="36"/>
                </a:cxn>
                <a:cxn ang="0">
                  <a:pos x="179" y="54"/>
                </a:cxn>
                <a:cxn ang="0">
                  <a:pos x="161" y="72"/>
                </a:cxn>
                <a:cxn ang="0">
                  <a:pos x="137" y="96"/>
                </a:cxn>
                <a:cxn ang="0">
                  <a:pos x="101" y="108"/>
                </a:cxn>
                <a:cxn ang="0">
                  <a:pos x="47" y="120"/>
                </a:cxn>
                <a:cxn ang="0">
                  <a:pos x="29" y="120"/>
                </a:cxn>
                <a:cxn ang="0">
                  <a:pos x="17" y="114"/>
                </a:cxn>
                <a:cxn ang="0">
                  <a:pos x="0" y="96"/>
                </a:cxn>
                <a:cxn ang="0">
                  <a:pos x="0" y="78"/>
                </a:cxn>
                <a:cxn ang="0">
                  <a:pos x="0" y="72"/>
                </a:cxn>
                <a:cxn ang="0">
                  <a:pos x="185" y="0"/>
                </a:cxn>
                <a:cxn ang="0">
                  <a:pos x="185" y="0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85" y="18"/>
                  </a:lnTo>
                  <a:lnTo>
                    <a:pt x="185" y="36"/>
                  </a:lnTo>
                  <a:lnTo>
                    <a:pt x="179" y="54"/>
                  </a:lnTo>
                  <a:lnTo>
                    <a:pt x="161" y="72"/>
                  </a:lnTo>
                  <a:lnTo>
                    <a:pt x="137" y="96"/>
                  </a:lnTo>
                  <a:lnTo>
                    <a:pt x="101" y="108"/>
                  </a:lnTo>
                  <a:lnTo>
                    <a:pt x="47" y="120"/>
                  </a:lnTo>
                  <a:lnTo>
                    <a:pt x="29" y="120"/>
                  </a:lnTo>
                  <a:lnTo>
                    <a:pt x="17" y="114"/>
                  </a:lnTo>
                  <a:lnTo>
                    <a:pt x="0" y="96"/>
                  </a:lnTo>
                  <a:lnTo>
                    <a:pt x="0" y="78"/>
                  </a:lnTo>
                  <a:lnTo>
                    <a:pt x="0" y="72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24584" name="Freeform 8"/>
            <p:cNvSpPr>
              <a:spLocks/>
            </p:cNvSpPr>
            <p:nvPr userDrawn="1"/>
          </p:nvSpPr>
          <p:spPr bwMode="hidden">
            <a:xfrm>
              <a:off x="3779" y="2393"/>
              <a:ext cx="185" cy="120"/>
            </a:xfrm>
            <a:custGeom>
              <a:avLst/>
              <a:gdLst/>
              <a:ahLst/>
              <a:cxnLst>
                <a:cxn ang="0">
                  <a:pos x="185" y="0"/>
                </a:cxn>
                <a:cxn ang="0">
                  <a:pos x="185" y="6"/>
                </a:cxn>
                <a:cxn ang="0">
                  <a:pos x="179" y="24"/>
                </a:cxn>
                <a:cxn ang="0">
                  <a:pos x="167" y="42"/>
                </a:cxn>
                <a:cxn ang="0">
                  <a:pos x="149" y="66"/>
                </a:cxn>
                <a:cxn ang="0">
                  <a:pos x="131" y="90"/>
                </a:cxn>
                <a:cxn ang="0">
                  <a:pos x="102" y="108"/>
                </a:cxn>
                <a:cxn ang="0">
                  <a:pos x="66" y="120"/>
                </a:cxn>
                <a:cxn ang="0">
                  <a:pos x="18" y="120"/>
                </a:cxn>
                <a:cxn ang="0">
                  <a:pos x="0" y="60"/>
                </a:cxn>
                <a:cxn ang="0">
                  <a:pos x="185" y="0"/>
                </a:cxn>
                <a:cxn ang="0">
                  <a:pos x="185" y="0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79" y="24"/>
                  </a:lnTo>
                  <a:lnTo>
                    <a:pt x="167" y="42"/>
                  </a:lnTo>
                  <a:lnTo>
                    <a:pt x="149" y="66"/>
                  </a:lnTo>
                  <a:lnTo>
                    <a:pt x="131" y="90"/>
                  </a:lnTo>
                  <a:lnTo>
                    <a:pt x="102" y="108"/>
                  </a:lnTo>
                  <a:lnTo>
                    <a:pt x="66" y="120"/>
                  </a:lnTo>
                  <a:lnTo>
                    <a:pt x="18" y="120"/>
                  </a:lnTo>
                  <a:lnTo>
                    <a:pt x="0" y="60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24585" name="Freeform 9"/>
            <p:cNvSpPr>
              <a:spLocks/>
            </p:cNvSpPr>
            <p:nvPr userDrawn="1"/>
          </p:nvSpPr>
          <p:spPr bwMode="hidden">
            <a:xfrm>
              <a:off x="3839" y="1836"/>
              <a:ext cx="528" cy="275"/>
            </a:xfrm>
            <a:custGeom>
              <a:avLst/>
              <a:gdLst/>
              <a:ahLst/>
              <a:cxnLst>
                <a:cxn ang="0">
                  <a:pos x="0" y="275"/>
                </a:cxn>
                <a:cxn ang="0">
                  <a:pos x="0" y="269"/>
                </a:cxn>
                <a:cxn ang="0">
                  <a:pos x="6" y="251"/>
                </a:cxn>
                <a:cxn ang="0">
                  <a:pos x="6" y="239"/>
                </a:cxn>
                <a:cxn ang="0">
                  <a:pos x="12" y="227"/>
                </a:cxn>
                <a:cxn ang="0">
                  <a:pos x="18" y="221"/>
                </a:cxn>
                <a:cxn ang="0">
                  <a:pos x="36" y="215"/>
                </a:cxn>
                <a:cxn ang="0">
                  <a:pos x="77" y="203"/>
                </a:cxn>
                <a:cxn ang="0">
                  <a:pos x="137" y="179"/>
                </a:cxn>
                <a:cxn ang="0">
                  <a:pos x="209" y="143"/>
                </a:cxn>
                <a:cxn ang="0">
                  <a:pos x="251" y="120"/>
                </a:cxn>
                <a:cxn ang="0">
                  <a:pos x="299" y="96"/>
                </a:cxn>
                <a:cxn ang="0">
                  <a:pos x="394" y="48"/>
                </a:cxn>
                <a:cxn ang="0">
                  <a:pos x="442" y="30"/>
                </a:cxn>
                <a:cxn ang="0">
                  <a:pos x="478" y="12"/>
                </a:cxn>
                <a:cxn ang="0">
                  <a:pos x="502" y="6"/>
                </a:cxn>
                <a:cxn ang="0">
                  <a:pos x="520" y="0"/>
                </a:cxn>
                <a:cxn ang="0">
                  <a:pos x="526" y="0"/>
                </a:cxn>
                <a:cxn ang="0">
                  <a:pos x="520" y="6"/>
                </a:cxn>
                <a:cxn ang="0">
                  <a:pos x="508" y="12"/>
                </a:cxn>
                <a:cxn ang="0">
                  <a:pos x="484" y="24"/>
                </a:cxn>
                <a:cxn ang="0">
                  <a:pos x="460" y="42"/>
                </a:cxn>
                <a:cxn ang="0">
                  <a:pos x="436" y="54"/>
                </a:cxn>
                <a:cxn ang="0">
                  <a:pos x="394" y="78"/>
                </a:cxn>
                <a:cxn ang="0">
                  <a:pos x="340" y="108"/>
                </a:cxn>
                <a:cxn ang="0">
                  <a:pos x="275" y="143"/>
                </a:cxn>
                <a:cxn ang="0">
                  <a:pos x="131" y="221"/>
                </a:cxn>
                <a:cxn ang="0">
                  <a:pos x="65" y="251"/>
                </a:cxn>
                <a:cxn ang="0">
                  <a:pos x="0" y="275"/>
                </a:cxn>
                <a:cxn ang="0">
                  <a:pos x="0" y="275"/>
                </a:cxn>
              </a:cxnLst>
              <a:rect l="0" t="0" r="r" b="b"/>
              <a:pathLst>
                <a:path w="526" h="275">
                  <a:moveTo>
                    <a:pt x="0" y="275"/>
                  </a:moveTo>
                  <a:lnTo>
                    <a:pt x="0" y="269"/>
                  </a:lnTo>
                  <a:lnTo>
                    <a:pt x="6" y="251"/>
                  </a:lnTo>
                  <a:lnTo>
                    <a:pt x="6" y="239"/>
                  </a:lnTo>
                  <a:lnTo>
                    <a:pt x="12" y="227"/>
                  </a:lnTo>
                  <a:lnTo>
                    <a:pt x="18" y="221"/>
                  </a:lnTo>
                  <a:lnTo>
                    <a:pt x="36" y="215"/>
                  </a:lnTo>
                  <a:lnTo>
                    <a:pt x="77" y="203"/>
                  </a:lnTo>
                  <a:lnTo>
                    <a:pt x="137" y="179"/>
                  </a:lnTo>
                  <a:lnTo>
                    <a:pt x="209" y="143"/>
                  </a:lnTo>
                  <a:lnTo>
                    <a:pt x="251" y="120"/>
                  </a:lnTo>
                  <a:lnTo>
                    <a:pt x="299" y="96"/>
                  </a:lnTo>
                  <a:lnTo>
                    <a:pt x="394" y="48"/>
                  </a:lnTo>
                  <a:lnTo>
                    <a:pt x="442" y="30"/>
                  </a:lnTo>
                  <a:lnTo>
                    <a:pt x="478" y="12"/>
                  </a:lnTo>
                  <a:lnTo>
                    <a:pt x="502" y="6"/>
                  </a:lnTo>
                  <a:lnTo>
                    <a:pt x="520" y="0"/>
                  </a:lnTo>
                  <a:lnTo>
                    <a:pt x="526" y="0"/>
                  </a:lnTo>
                  <a:lnTo>
                    <a:pt x="520" y="6"/>
                  </a:lnTo>
                  <a:lnTo>
                    <a:pt x="508" y="12"/>
                  </a:lnTo>
                  <a:lnTo>
                    <a:pt x="484" y="24"/>
                  </a:lnTo>
                  <a:lnTo>
                    <a:pt x="460" y="42"/>
                  </a:lnTo>
                  <a:lnTo>
                    <a:pt x="436" y="54"/>
                  </a:lnTo>
                  <a:lnTo>
                    <a:pt x="394" y="78"/>
                  </a:lnTo>
                  <a:lnTo>
                    <a:pt x="340" y="108"/>
                  </a:lnTo>
                  <a:lnTo>
                    <a:pt x="275" y="143"/>
                  </a:lnTo>
                  <a:lnTo>
                    <a:pt x="131" y="221"/>
                  </a:lnTo>
                  <a:lnTo>
                    <a:pt x="65" y="251"/>
                  </a:lnTo>
                  <a:lnTo>
                    <a:pt x="0" y="275"/>
                  </a:lnTo>
                  <a:lnTo>
                    <a:pt x="0" y="27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24586" name="Freeform 10"/>
            <p:cNvSpPr>
              <a:spLocks/>
            </p:cNvSpPr>
            <p:nvPr userDrawn="1"/>
          </p:nvSpPr>
          <p:spPr bwMode="hidden">
            <a:xfrm>
              <a:off x="3676" y="2015"/>
              <a:ext cx="721" cy="306"/>
            </a:xfrm>
            <a:custGeom>
              <a:avLst/>
              <a:gdLst/>
              <a:ahLst/>
              <a:cxnLst>
                <a:cxn ang="0">
                  <a:pos x="48" y="216"/>
                </a:cxn>
                <a:cxn ang="0">
                  <a:pos x="30" y="252"/>
                </a:cxn>
                <a:cxn ang="0">
                  <a:pos x="12" y="282"/>
                </a:cxn>
                <a:cxn ang="0">
                  <a:pos x="6" y="300"/>
                </a:cxn>
                <a:cxn ang="0">
                  <a:pos x="0" y="306"/>
                </a:cxn>
                <a:cxn ang="0">
                  <a:pos x="48" y="276"/>
                </a:cxn>
                <a:cxn ang="0">
                  <a:pos x="84" y="252"/>
                </a:cxn>
                <a:cxn ang="0">
                  <a:pos x="108" y="234"/>
                </a:cxn>
                <a:cxn ang="0">
                  <a:pos x="120" y="228"/>
                </a:cxn>
                <a:cxn ang="0">
                  <a:pos x="126" y="228"/>
                </a:cxn>
                <a:cxn ang="0">
                  <a:pos x="144" y="222"/>
                </a:cxn>
                <a:cxn ang="0">
                  <a:pos x="168" y="216"/>
                </a:cxn>
                <a:cxn ang="0">
                  <a:pos x="198" y="204"/>
                </a:cxn>
                <a:cxn ang="0">
                  <a:pos x="275" y="180"/>
                </a:cxn>
                <a:cxn ang="0">
                  <a:pos x="371" y="156"/>
                </a:cxn>
                <a:cxn ang="0">
                  <a:pos x="461" y="126"/>
                </a:cxn>
                <a:cxn ang="0">
                  <a:pos x="544" y="102"/>
                </a:cxn>
                <a:cxn ang="0">
                  <a:pos x="574" y="90"/>
                </a:cxn>
                <a:cxn ang="0">
                  <a:pos x="604" y="84"/>
                </a:cxn>
                <a:cxn ang="0">
                  <a:pos x="622" y="78"/>
                </a:cxn>
                <a:cxn ang="0">
                  <a:pos x="628" y="72"/>
                </a:cxn>
                <a:cxn ang="0">
                  <a:pos x="634" y="66"/>
                </a:cxn>
                <a:cxn ang="0">
                  <a:pos x="652" y="60"/>
                </a:cxn>
                <a:cxn ang="0">
                  <a:pos x="694" y="30"/>
                </a:cxn>
                <a:cxn ang="0">
                  <a:pos x="712" y="18"/>
                </a:cxn>
                <a:cxn ang="0">
                  <a:pos x="718" y="6"/>
                </a:cxn>
                <a:cxn ang="0">
                  <a:pos x="712" y="0"/>
                </a:cxn>
                <a:cxn ang="0">
                  <a:pos x="688" y="0"/>
                </a:cxn>
                <a:cxn ang="0">
                  <a:pos x="628" y="0"/>
                </a:cxn>
                <a:cxn ang="0">
                  <a:pos x="580" y="0"/>
                </a:cxn>
                <a:cxn ang="0">
                  <a:pos x="544" y="0"/>
                </a:cxn>
                <a:cxn ang="0">
                  <a:pos x="514" y="18"/>
                </a:cxn>
                <a:cxn ang="0">
                  <a:pos x="485" y="42"/>
                </a:cxn>
                <a:cxn ang="0">
                  <a:pos x="467" y="54"/>
                </a:cxn>
                <a:cxn ang="0">
                  <a:pos x="449" y="60"/>
                </a:cxn>
                <a:cxn ang="0">
                  <a:pos x="425" y="60"/>
                </a:cxn>
                <a:cxn ang="0">
                  <a:pos x="389" y="66"/>
                </a:cxn>
                <a:cxn ang="0">
                  <a:pos x="347" y="84"/>
                </a:cxn>
                <a:cxn ang="0">
                  <a:pos x="311" y="108"/>
                </a:cxn>
                <a:cxn ang="0">
                  <a:pos x="287" y="126"/>
                </a:cxn>
                <a:cxn ang="0">
                  <a:pos x="275" y="132"/>
                </a:cxn>
                <a:cxn ang="0">
                  <a:pos x="257" y="138"/>
                </a:cxn>
                <a:cxn ang="0">
                  <a:pos x="221" y="138"/>
                </a:cxn>
                <a:cxn ang="0">
                  <a:pos x="186" y="138"/>
                </a:cxn>
                <a:cxn ang="0">
                  <a:pos x="180" y="138"/>
                </a:cxn>
                <a:cxn ang="0">
                  <a:pos x="174" y="138"/>
                </a:cxn>
                <a:cxn ang="0">
                  <a:pos x="114" y="162"/>
                </a:cxn>
                <a:cxn ang="0">
                  <a:pos x="48" y="216"/>
                </a:cxn>
                <a:cxn ang="0">
                  <a:pos x="48" y="216"/>
                </a:cxn>
              </a:cxnLst>
              <a:rect l="0" t="0" r="r" b="b"/>
              <a:pathLst>
                <a:path w="718" h="306">
                  <a:moveTo>
                    <a:pt x="48" y="216"/>
                  </a:moveTo>
                  <a:lnTo>
                    <a:pt x="30" y="252"/>
                  </a:lnTo>
                  <a:lnTo>
                    <a:pt x="12" y="282"/>
                  </a:lnTo>
                  <a:lnTo>
                    <a:pt x="6" y="300"/>
                  </a:lnTo>
                  <a:lnTo>
                    <a:pt x="0" y="306"/>
                  </a:lnTo>
                  <a:lnTo>
                    <a:pt x="48" y="276"/>
                  </a:lnTo>
                  <a:lnTo>
                    <a:pt x="84" y="252"/>
                  </a:lnTo>
                  <a:lnTo>
                    <a:pt x="108" y="234"/>
                  </a:lnTo>
                  <a:lnTo>
                    <a:pt x="120" y="228"/>
                  </a:lnTo>
                  <a:lnTo>
                    <a:pt x="126" y="228"/>
                  </a:lnTo>
                  <a:lnTo>
                    <a:pt x="144" y="222"/>
                  </a:lnTo>
                  <a:lnTo>
                    <a:pt x="168" y="216"/>
                  </a:lnTo>
                  <a:lnTo>
                    <a:pt x="198" y="204"/>
                  </a:lnTo>
                  <a:lnTo>
                    <a:pt x="275" y="180"/>
                  </a:lnTo>
                  <a:lnTo>
                    <a:pt x="371" y="156"/>
                  </a:lnTo>
                  <a:lnTo>
                    <a:pt x="461" y="126"/>
                  </a:lnTo>
                  <a:lnTo>
                    <a:pt x="544" y="102"/>
                  </a:lnTo>
                  <a:lnTo>
                    <a:pt x="574" y="90"/>
                  </a:lnTo>
                  <a:lnTo>
                    <a:pt x="604" y="84"/>
                  </a:lnTo>
                  <a:lnTo>
                    <a:pt x="622" y="78"/>
                  </a:lnTo>
                  <a:lnTo>
                    <a:pt x="628" y="72"/>
                  </a:lnTo>
                  <a:lnTo>
                    <a:pt x="634" y="66"/>
                  </a:lnTo>
                  <a:lnTo>
                    <a:pt x="652" y="60"/>
                  </a:lnTo>
                  <a:lnTo>
                    <a:pt x="694" y="30"/>
                  </a:lnTo>
                  <a:lnTo>
                    <a:pt x="712" y="18"/>
                  </a:lnTo>
                  <a:lnTo>
                    <a:pt x="718" y="6"/>
                  </a:lnTo>
                  <a:lnTo>
                    <a:pt x="712" y="0"/>
                  </a:lnTo>
                  <a:lnTo>
                    <a:pt x="688" y="0"/>
                  </a:lnTo>
                  <a:lnTo>
                    <a:pt x="628" y="0"/>
                  </a:lnTo>
                  <a:lnTo>
                    <a:pt x="580" y="0"/>
                  </a:lnTo>
                  <a:lnTo>
                    <a:pt x="544" y="0"/>
                  </a:lnTo>
                  <a:lnTo>
                    <a:pt x="514" y="18"/>
                  </a:lnTo>
                  <a:lnTo>
                    <a:pt x="485" y="42"/>
                  </a:lnTo>
                  <a:lnTo>
                    <a:pt x="467" y="54"/>
                  </a:lnTo>
                  <a:lnTo>
                    <a:pt x="449" y="60"/>
                  </a:lnTo>
                  <a:lnTo>
                    <a:pt x="425" y="60"/>
                  </a:lnTo>
                  <a:lnTo>
                    <a:pt x="389" y="66"/>
                  </a:lnTo>
                  <a:lnTo>
                    <a:pt x="347" y="84"/>
                  </a:lnTo>
                  <a:lnTo>
                    <a:pt x="311" y="108"/>
                  </a:lnTo>
                  <a:lnTo>
                    <a:pt x="287" y="126"/>
                  </a:lnTo>
                  <a:lnTo>
                    <a:pt x="275" y="132"/>
                  </a:lnTo>
                  <a:lnTo>
                    <a:pt x="257" y="138"/>
                  </a:lnTo>
                  <a:lnTo>
                    <a:pt x="221" y="138"/>
                  </a:lnTo>
                  <a:lnTo>
                    <a:pt x="186" y="138"/>
                  </a:lnTo>
                  <a:lnTo>
                    <a:pt x="180" y="138"/>
                  </a:lnTo>
                  <a:lnTo>
                    <a:pt x="174" y="138"/>
                  </a:lnTo>
                  <a:lnTo>
                    <a:pt x="114" y="162"/>
                  </a:lnTo>
                  <a:lnTo>
                    <a:pt x="48" y="216"/>
                  </a:lnTo>
                  <a:lnTo>
                    <a:pt x="48" y="2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24587" name="Freeform 11"/>
            <p:cNvSpPr>
              <a:spLocks/>
            </p:cNvSpPr>
            <p:nvPr userDrawn="1"/>
          </p:nvSpPr>
          <p:spPr bwMode="hidden">
            <a:xfrm>
              <a:off x="3358" y="1890"/>
              <a:ext cx="2400" cy="881"/>
            </a:xfrm>
            <a:custGeom>
              <a:avLst/>
              <a:gdLst/>
              <a:ahLst/>
              <a:cxnLst>
                <a:cxn ang="0">
                  <a:pos x="2231" y="54"/>
                </a:cxn>
                <a:cxn ang="0">
                  <a:pos x="2189" y="54"/>
                </a:cxn>
                <a:cxn ang="0">
                  <a:pos x="2147" y="66"/>
                </a:cxn>
                <a:cxn ang="0">
                  <a:pos x="2021" y="101"/>
                </a:cxn>
                <a:cxn ang="0">
                  <a:pos x="1956" y="119"/>
                </a:cxn>
                <a:cxn ang="0">
                  <a:pos x="1860" y="167"/>
                </a:cxn>
                <a:cxn ang="0">
                  <a:pos x="1836" y="245"/>
                </a:cxn>
                <a:cxn ang="0">
                  <a:pos x="1842" y="305"/>
                </a:cxn>
                <a:cxn ang="0">
                  <a:pos x="1758" y="317"/>
                </a:cxn>
                <a:cxn ang="0">
                  <a:pos x="1597" y="263"/>
                </a:cxn>
                <a:cxn ang="0">
                  <a:pos x="1507" y="257"/>
                </a:cxn>
                <a:cxn ang="0">
                  <a:pos x="1399" y="311"/>
                </a:cxn>
                <a:cxn ang="0">
                  <a:pos x="1334" y="353"/>
                </a:cxn>
                <a:cxn ang="0">
                  <a:pos x="1310" y="359"/>
                </a:cxn>
                <a:cxn ang="0">
                  <a:pos x="1214" y="371"/>
                </a:cxn>
                <a:cxn ang="0">
                  <a:pos x="1160" y="365"/>
                </a:cxn>
                <a:cxn ang="0">
                  <a:pos x="1053" y="371"/>
                </a:cxn>
                <a:cxn ang="0">
                  <a:pos x="957" y="383"/>
                </a:cxn>
                <a:cxn ang="0">
                  <a:pos x="921" y="401"/>
                </a:cxn>
                <a:cxn ang="0">
                  <a:pos x="819" y="419"/>
                </a:cxn>
                <a:cxn ang="0">
                  <a:pos x="778" y="419"/>
                </a:cxn>
                <a:cxn ang="0">
                  <a:pos x="664" y="437"/>
                </a:cxn>
                <a:cxn ang="0">
                  <a:pos x="598" y="473"/>
                </a:cxn>
                <a:cxn ang="0">
                  <a:pos x="503" y="467"/>
                </a:cxn>
                <a:cxn ang="0">
                  <a:pos x="431" y="491"/>
                </a:cxn>
                <a:cxn ang="0">
                  <a:pos x="413" y="539"/>
                </a:cxn>
                <a:cxn ang="0">
                  <a:pos x="347" y="569"/>
                </a:cxn>
                <a:cxn ang="0">
                  <a:pos x="222" y="599"/>
                </a:cxn>
                <a:cxn ang="0">
                  <a:pos x="138" y="647"/>
                </a:cxn>
                <a:cxn ang="0">
                  <a:pos x="108" y="659"/>
                </a:cxn>
                <a:cxn ang="0">
                  <a:pos x="0" y="671"/>
                </a:cxn>
                <a:cxn ang="0">
                  <a:pos x="84" y="695"/>
                </a:cxn>
                <a:cxn ang="0">
                  <a:pos x="263" y="653"/>
                </a:cxn>
                <a:cxn ang="0">
                  <a:pos x="473" y="569"/>
                </a:cxn>
                <a:cxn ang="0">
                  <a:pos x="568" y="521"/>
                </a:cxn>
                <a:cxn ang="0">
                  <a:pos x="646" y="515"/>
                </a:cxn>
                <a:cxn ang="0">
                  <a:pos x="873" y="461"/>
                </a:cxn>
                <a:cxn ang="0">
                  <a:pos x="1148" y="425"/>
                </a:cxn>
                <a:cxn ang="0">
                  <a:pos x="1292" y="461"/>
                </a:cxn>
                <a:cxn ang="0">
                  <a:pos x="1417" y="533"/>
                </a:cxn>
                <a:cxn ang="0">
                  <a:pos x="1435" y="617"/>
                </a:cxn>
                <a:cxn ang="0">
                  <a:pos x="1376" y="653"/>
                </a:cxn>
                <a:cxn ang="0">
                  <a:pos x="1226" y="701"/>
                </a:cxn>
                <a:cxn ang="0">
                  <a:pos x="1112" y="755"/>
                </a:cxn>
                <a:cxn ang="0">
                  <a:pos x="1065" y="809"/>
                </a:cxn>
                <a:cxn ang="0">
                  <a:pos x="1077" y="869"/>
                </a:cxn>
                <a:cxn ang="0">
                  <a:pos x="1106" y="881"/>
                </a:cxn>
                <a:cxn ang="0">
                  <a:pos x="1208" y="869"/>
                </a:cxn>
                <a:cxn ang="0">
                  <a:pos x="1388" y="857"/>
                </a:cxn>
                <a:cxn ang="0">
                  <a:pos x="1441" y="851"/>
                </a:cxn>
                <a:cxn ang="0">
                  <a:pos x="1483" y="833"/>
                </a:cxn>
                <a:cxn ang="0">
                  <a:pos x="1675" y="743"/>
                </a:cxn>
                <a:cxn ang="0">
                  <a:pos x="1806" y="689"/>
                </a:cxn>
                <a:cxn ang="0">
                  <a:pos x="1884" y="581"/>
                </a:cxn>
                <a:cxn ang="0">
                  <a:pos x="2039" y="389"/>
                </a:cxn>
                <a:cxn ang="0">
                  <a:pos x="2207" y="269"/>
                </a:cxn>
                <a:cxn ang="0">
                  <a:pos x="2249" y="239"/>
                </a:cxn>
                <a:cxn ang="0">
                  <a:pos x="2392" y="0"/>
                </a:cxn>
                <a:cxn ang="0">
                  <a:pos x="2302" y="36"/>
                </a:cxn>
              </a:cxnLst>
              <a:rect l="0" t="0" r="r" b="b"/>
              <a:pathLst>
                <a:path w="2392" h="881">
                  <a:moveTo>
                    <a:pt x="2302" y="36"/>
                  </a:moveTo>
                  <a:lnTo>
                    <a:pt x="2266" y="48"/>
                  </a:lnTo>
                  <a:lnTo>
                    <a:pt x="2231" y="54"/>
                  </a:lnTo>
                  <a:lnTo>
                    <a:pt x="2201" y="54"/>
                  </a:lnTo>
                  <a:lnTo>
                    <a:pt x="2195" y="54"/>
                  </a:lnTo>
                  <a:lnTo>
                    <a:pt x="2189" y="54"/>
                  </a:lnTo>
                  <a:lnTo>
                    <a:pt x="2189" y="54"/>
                  </a:lnTo>
                  <a:lnTo>
                    <a:pt x="2177" y="60"/>
                  </a:lnTo>
                  <a:lnTo>
                    <a:pt x="2147" y="66"/>
                  </a:lnTo>
                  <a:lnTo>
                    <a:pt x="2105" y="78"/>
                  </a:lnTo>
                  <a:lnTo>
                    <a:pt x="2057" y="89"/>
                  </a:lnTo>
                  <a:lnTo>
                    <a:pt x="2021" y="101"/>
                  </a:lnTo>
                  <a:lnTo>
                    <a:pt x="1997" y="107"/>
                  </a:lnTo>
                  <a:lnTo>
                    <a:pt x="1973" y="113"/>
                  </a:lnTo>
                  <a:lnTo>
                    <a:pt x="1956" y="119"/>
                  </a:lnTo>
                  <a:lnTo>
                    <a:pt x="1926" y="131"/>
                  </a:lnTo>
                  <a:lnTo>
                    <a:pt x="1896" y="137"/>
                  </a:lnTo>
                  <a:lnTo>
                    <a:pt x="1860" y="167"/>
                  </a:lnTo>
                  <a:lnTo>
                    <a:pt x="1842" y="191"/>
                  </a:lnTo>
                  <a:lnTo>
                    <a:pt x="1836" y="221"/>
                  </a:lnTo>
                  <a:lnTo>
                    <a:pt x="1836" y="245"/>
                  </a:lnTo>
                  <a:lnTo>
                    <a:pt x="1842" y="269"/>
                  </a:lnTo>
                  <a:lnTo>
                    <a:pt x="1842" y="293"/>
                  </a:lnTo>
                  <a:lnTo>
                    <a:pt x="1842" y="305"/>
                  </a:lnTo>
                  <a:lnTo>
                    <a:pt x="1824" y="323"/>
                  </a:lnTo>
                  <a:lnTo>
                    <a:pt x="1794" y="329"/>
                  </a:lnTo>
                  <a:lnTo>
                    <a:pt x="1758" y="317"/>
                  </a:lnTo>
                  <a:lnTo>
                    <a:pt x="1716" y="299"/>
                  </a:lnTo>
                  <a:lnTo>
                    <a:pt x="1657" y="275"/>
                  </a:lnTo>
                  <a:lnTo>
                    <a:pt x="1597" y="263"/>
                  </a:lnTo>
                  <a:lnTo>
                    <a:pt x="1543" y="257"/>
                  </a:lnTo>
                  <a:lnTo>
                    <a:pt x="1519" y="257"/>
                  </a:lnTo>
                  <a:lnTo>
                    <a:pt x="1507" y="257"/>
                  </a:lnTo>
                  <a:lnTo>
                    <a:pt x="1489" y="263"/>
                  </a:lnTo>
                  <a:lnTo>
                    <a:pt x="1459" y="275"/>
                  </a:lnTo>
                  <a:lnTo>
                    <a:pt x="1399" y="311"/>
                  </a:lnTo>
                  <a:lnTo>
                    <a:pt x="1376" y="329"/>
                  </a:lnTo>
                  <a:lnTo>
                    <a:pt x="1352" y="341"/>
                  </a:lnTo>
                  <a:lnTo>
                    <a:pt x="1334" y="353"/>
                  </a:lnTo>
                  <a:lnTo>
                    <a:pt x="1328" y="359"/>
                  </a:lnTo>
                  <a:lnTo>
                    <a:pt x="1322" y="359"/>
                  </a:lnTo>
                  <a:lnTo>
                    <a:pt x="1310" y="359"/>
                  </a:lnTo>
                  <a:lnTo>
                    <a:pt x="1286" y="365"/>
                  </a:lnTo>
                  <a:lnTo>
                    <a:pt x="1262" y="365"/>
                  </a:lnTo>
                  <a:lnTo>
                    <a:pt x="1214" y="371"/>
                  </a:lnTo>
                  <a:lnTo>
                    <a:pt x="1196" y="371"/>
                  </a:lnTo>
                  <a:lnTo>
                    <a:pt x="1178" y="365"/>
                  </a:lnTo>
                  <a:lnTo>
                    <a:pt x="1160" y="365"/>
                  </a:lnTo>
                  <a:lnTo>
                    <a:pt x="1130" y="365"/>
                  </a:lnTo>
                  <a:lnTo>
                    <a:pt x="1095" y="365"/>
                  </a:lnTo>
                  <a:lnTo>
                    <a:pt x="1053" y="371"/>
                  </a:lnTo>
                  <a:lnTo>
                    <a:pt x="1017" y="377"/>
                  </a:lnTo>
                  <a:lnTo>
                    <a:pt x="981" y="377"/>
                  </a:lnTo>
                  <a:lnTo>
                    <a:pt x="957" y="383"/>
                  </a:lnTo>
                  <a:lnTo>
                    <a:pt x="945" y="389"/>
                  </a:lnTo>
                  <a:lnTo>
                    <a:pt x="939" y="395"/>
                  </a:lnTo>
                  <a:lnTo>
                    <a:pt x="921" y="401"/>
                  </a:lnTo>
                  <a:lnTo>
                    <a:pt x="879" y="407"/>
                  </a:lnTo>
                  <a:lnTo>
                    <a:pt x="837" y="419"/>
                  </a:lnTo>
                  <a:lnTo>
                    <a:pt x="819" y="419"/>
                  </a:lnTo>
                  <a:lnTo>
                    <a:pt x="808" y="419"/>
                  </a:lnTo>
                  <a:lnTo>
                    <a:pt x="796" y="419"/>
                  </a:lnTo>
                  <a:lnTo>
                    <a:pt x="778" y="419"/>
                  </a:lnTo>
                  <a:lnTo>
                    <a:pt x="754" y="419"/>
                  </a:lnTo>
                  <a:lnTo>
                    <a:pt x="724" y="425"/>
                  </a:lnTo>
                  <a:lnTo>
                    <a:pt x="664" y="437"/>
                  </a:lnTo>
                  <a:lnTo>
                    <a:pt x="640" y="449"/>
                  </a:lnTo>
                  <a:lnTo>
                    <a:pt x="616" y="461"/>
                  </a:lnTo>
                  <a:lnTo>
                    <a:pt x="598" y="473"/>
                  </a:lnTo>
                  <a:lnTo>
                    <a:pt x="580" y="473"/>
                  </a:lnTo>
                  <a:lnTo>
                    <a:pt x="538" y="473"/>
                  </a:lnTo>
                  <a:lnTo>
                    <a:pt x="503" y="467"/>
                  </a:lnTo>
                  <a:lnTo>
                    <a:pt x="461" y="473"/>
                  </a:lnTo>
                  <a:lnTo>
                    <a:pt x="443" y="479"/>
                  </a:lnTo>
                  <a:lnTo>
                    <a:pt x="431" y="491"/>
                  </a:lnTo>
                  <a:lnTo>
                    <a:pt x="425" y="509"/>
                  </a:lnTo>
                  <a:lnTo>
                    <a:pt x="419" y="533"/>
                  </a:lnTo>
                  <a:lnTo>
                    <a:pt x="413" y="539"/>
                  </a:lnTo>
                  <a:lnTo>
                    <a:pt x="407" y="545"/>
                  </a:lnTo>
                  <a:lnTo>
                    <a:pt x="389" y="551"/>
                  </a:lnTo>
                  <a:lnTo>
                    <a:pt x="347" y="569"/>
                  </a:lnTo>
                  <a:lnTo>
                    <a:pt x="299" y="587"/>
                  </a:lnTo>
                  <a:lnTo>
                    <a:pt x="257" y="593"/>
                  </a:lnTo>
                  <a:lnTo>
                    <a:pt x="222" y="599"/>
                  </a:lnTo>
                  <a:lnTo>
                    <a:pt x="180" y="617"/>
                  </a:lnTo>
                  <a:lnTo>
                    <a:pt x="150" y="641"/>
                  </a:lnTo>
                  <a:lnTo>
                    <a:pt x="138" y="647"/>
                  </a:lnTo>
                  <a:lnTo>
                    <a:pt x="132" y="653"/>
                  </a:lnTo>
                  <a:lnTo>
                    <a:pt x="126" y="659"/>
                  </a:lnTo>
                  <a:lnTo>
                    <a:pt x="108" y="659"/>
                  </a:lnTo>
                  <a:lnTo>
                    <a:pt x="96" y="653"/>
                  </a:lnTo>
                  <a:lnTo>
                    <a:pt x="90" y="653"/>
                  </a:lnTo>
                  <a:lnTo>
                    <a:pt x="0" y="671"/>
                  </a:lnTo>
                  <a:lnTo>
                    <a:pt x="12" y="689"/>
                  </a:lnTo>
                  <a:lnTo>
                    <a:pt x="42" y="695"/>
                  </a:lnTo>
                  <a:lnTo>
                    <a:pt x="84" y="695"/>
                  </a:lnTo>
                  <a:lnTo>
                    <a:pt x="132" y="683"/>
                  </a:lnTo>
                  <a:lnTo>
                    <a:pt x="192" y="671"/>
                  </a:lnTo>
                  <a:lnTo>
                    <a:pt x="263" y="653"/>
                  </a:lnTo>
                  <a:lnTo>
                    <a:pt x="335" y="629"/>
                  </a:lnTo>
                  <a:lnTo>
                    <a:pt x="407" y="599"/>
                  </a:lnTo>
                  <a:lnTo>
                    <a:pt x="473" y="569"/>
                  </a:lnTo>
                  <a:lnTo>
                    <a:pt x="527" y="545"/>
                  </a:lnTo>
                  <a:lnTo>
                    <a:pt x="562" y="527"/>
                  </a:lnTo>
                  <a:lnTo>
                    <a:pt x="568" y="521"/>
                  </a:lnTo>
                  <a:lnTo>
                    <a:pt x="574" y="521"/>
                  </a:lnTo>
                  <a:lnTo>
                    <a:pt x="604" y="521"/>
                  </a:lnTo>
                  <a:lnTo>
                    <a:pt x="646" y="515"/>
                  </a:lnTo>
                  <a:lnTo>
                    <a:pt x="712" y="497"/>
                  </a:lnTo>
                  <a:lnTo>
                    <a:pt x="790" y="479"/>
                  </a:lnTo>
                  <a:lnTo>
                    <a:pt x="873" y="461"/>
                  </a:lnTo>
                  <a:lnTo>
                    <a:pt x="963" y="443"/>
                  </a:lnTo>
                  <a:lnTo>
                    <a:pt x="1059" y="431"/>
                  </a:lnTo>
                  <a:lnTo>
                    <a:pt x="1148" y="425"/>
                  </a:lnTo>
                  <a:lnTo>
                    <a:pt x="1178" y="425"/>
                  </a:lnTo>
                  <a:lnTo>
                    <a:pt x="1214" y="437"/>
                  </a:lnTo>
                  <a:lnTo>
                    <a:pt x="1292" y="461"/>
                  </a:lnTo>
                  <a:lnTo>
                    <a:pt x="1340" y="479"/>
                  </a:lnTo>
                  <a:lnTo>
                    <a:pt x="1382" y="503"/>
                  </a:lnTo>
                  <a:lnTo>
                    <a:pt x="1417" y="533"/>
                  </a:lnTo>
                  <a:lnTo>
                    <a:pt x="1441" y="563"/>
                  </a:lnTo>
                  <a:lnTo>
                    <a:pt x="1447" y="587"/>
                  </a:lnTo>
                  <a:lnTo>
                    <a:pt x="1435" y="617"/>
                  </a:lnTo>
                  <a:lnTo>
                    <a:pt x="1423" y="629"/>
                  </a:lnTo>
                  <a:lnTo>
                    <a:pt x="1405" y="641"/>
                  </a:lnTo>
                  <a:lnTo>
                    <a:pt x="1376" y="653"/>
                  </a:lnTo>
                  <a:lnTo>
                    <a:pt x="1346" y="665"/>
                  </a:lnTo>
                  <a:lnTo>
                    <a:pt x="1280" y="683"/>
                  </a:lnTo>
                  <a:lnTo>
                    <a:pt x="1226" y="701"/>
                  </a:lnTo>
                  <a:lnTo>
                    <a:pt x="1178" y="719"/>
                  </a:lnTo>
                  <a:lnTo>
                    <a:pt x="1142" y="743"/>
                  </a:lnTo>
                  <a:lnTo>
                    <a:pt x="1112" y="755"/>
                  </a:lnTo>
                  <a:lnTo>
                    <a:pt x="1089" y="773"/>
                  </a:lnTo>
                  <a:lnTo>
                    <a:pt x="1077" y="791"/>
                  </a:lnTo>
                  <a:lnTo>
                    <a:pt x="1065" y="809"/>
                  </a:lnTo>
                  <a:lnTo>
                    <a:pt x="1059" y="833"/>
                  </a:lnTo>
                  <a:lnTo>
                    <a:pt x="1065" y="857"/>
                  </a:lnTo>
                  <a:lnTo>
                    <a:pt x="1077" y="869"/>
                  </a:lnTo>
                  <a:lnTo>
                    <a:pt x="1083" y="875"/>
                  </a:lnTo>
                  <a:lnTo>
                    <a:pt x="1089" y="881"/>
                  </a:lnTo>
                  <a:lnTo>
                    <a:pt x="1106" y="881"/>
                  </a:lnTo>
                  <a:lnTo>
                    <a:pt x="1124" y="875"/>
                  </a:lnTo>
                  <a:lnTo>
                    <a:pt x="1148" y="875"/>
                  </a:lnTo>
                  <a:lnTo>
                    <a:pt x="1208" y="869"/>
                  </a:lnTo>
                  <a:lnTo>
                    <a:pt x="1268" y="863"/>
                  </a:lnTo>
                  <a:lnTo>
                    <a:pt x="1328" y="863"/>
                  </a:lnTo>
                  <a:lnTo>
                    <a:pt x="1388" y="857"/>
                  </a:lnTo>
                  <a:lnTo>
                    <a:pt x="1411" y="857"/>
                  </a:lnTo>
                  <a:lnTo>
                    <a:pt x="1429" y="851"/>
                  </a:lnTo>
                  <a:lnTo>
                    <a:pt x="1441" y="851"/>
                  </a:lnTo>
                  <a:lnTo>
                    <a:pt x="1447" y="851"/>
                  </a:lnTo>
                  <a:lnTo>
                    <a:pt x="1459" y="845"/>
                  </a:lnTo>
                  <a:lnTo>
                    <a:pt x="1483" y="833"/>
                  </a:lnTo>
                  <a:lnTo>
                    <a:pt x="1525" y="815"/>
                  </a:lnTo>
                  <a:lnTo>
                    <a:pt x="1573" y="791"/>
                  </a:lnTo>
                  <a:lnTo>
                    <a:pt x="1675" y="743"/>
                  </a:lnTo>
                  <a:lnTo>
                    <a:pt x="1716" y="725"/>
                  </a:lnTo>
                  <a:lnTo>
                    <a:pt x="1752" y="713"/>
                  </a:lnTo>
                  <a:lnTo>
                    <a:pt x="1806" y="689"/>
                  </a:lnTo>
                  <a:lnTo>
                    <a:pt x="1842" y="653"/>
                  </a:lnTo>
                  <a:lnTo>
                    <a:pt x="1866" y="611"/>
                  </a:lnTo>
                  <a:lnTo>
                    <a:pt x="1884" y="581"/>
                  </a:lnTo>
                  <a:lnTo>
                    <a:pt x="1926" y="515"/>
                  </a:lnTo>
                  <a:lnTo>
                    <a:pt x="1979" y="449"/>
                  </a:lnTo>
                  <a:lnTo>
                    <a:pt x="2039" y="389"/>
                  </a:lnTo>
                  <a:lnTo>
                    <a:pt x="2105" y="341"/>
                  </a:lnTo>
                  <a:lnTo>
                    <a:pt x="2159" y="299"/>
                  </a:lnTo>
                  <a:lnTo>
                    <a:pt x="2207" y="269"/>
                  </a:lnTo>
                  <a:lnTo>
                    <a:pt x="2237" y="245"/>
                  </a:lnTo>
                  <a:lnTo>
                    <a:pt x="2249" y="239"/>
                  </a:lnTo>
                  <a:lnTo>
                    <a:pt x="2249" y="239"/>
                  </a:lnTo>
                  <a:lnTo>
                    <a:pt x="2392" y="167"/>
                  </a:lnTo>
                  <a:lnTo>
                    <a:pt x="2392" y="60"/>
                  </a:lnTo>
                  <a:lnTo>
                    <a:pt x="2392" y="0"/>
                  </a:lnTo>
                  <a:lnTo>
                    <a:pt x="2344" y="18"/>
                  </a:lnTo>
                  <a:lnTo>
                    <a:pt x="2302" y="36"/>
                  </a:lnTo>
                  <a:lnTo>
                    <a:pt x="2302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24588" name="Freeform 12"/>
            <p:cNvSpPr>
              <a:spLocks/>
            </p:cNvSpPr>
            <p:nvPr userDrawn="1"/>
          </p:nvSpPr>
          <p:spPr bwMode="hidden">
            <a:xfrm>
              <a:off x="3839" y="1854"/>
              <a:ext cx="577" cy="258"/>
            </a:xfrm>
            <a:custGeom>
              <a:avLst/>
              <a:gdLst/>
              <a:ahLst/>
              <a:cxnLst>
                <a:cxn ang="0">
                  <a:pos x="30" y="245"/>
                </a:cxn>
                <a:cxn ang="0">
                  <a:pos x="18" y="251"/>
                </a:cxn>
                <a:cxn ang="0">
                  <a:pos x="6" y="257"/>
                </a:cxn>
                <a:cxn ang="0">
                  <a:pos x="0" y="257"/>
                </a:cxn>
                <a:cxn ang="0">
                  <a:pos x="305" y="113"/>
                </a:cxn>
                <a:cxn ang="0">
                  <a:pos x="520" y="0"/>
                </a:cxn>
                <a:cxn ang="0">
                  <a:pos x="526" y="6"/>
                </a:cxn>
                <a:cxn ang="0">
                  <a:pos x="544" y="18"/>
                </a:cxn>
                <a:cxn ang="0">
                  <a:pos x="550" y="24"/>
                </a:cxn>
                <a:cxn ang="0">
                  <a:pos x="550" y="36"/>
                </a:cxn>
                <a:cxn ang="0">
                  <a:pos x="544" y="42"/>
                </a:cxn>
                <a:cxn ang="0">
                  <a:pos x="526" y="54"/>
                </a:cxn>
                <a:cxn ang="0">
                  <a:pos x="514" y="60"/>
                </a:cxn>
                <a:cxn ang="0">
                  <a:pos x="502" y="66"/>
                </a:cxn>
                <a:cxn ang="0">
                  <a:pos x="448" y="84"/>
                </a:cxn>
                <a:cxn ang="0">
                  <a:pos x="382" y="113"/>
                </a:cxn>
                <a:cxn ang="0">
                  <a:pos x="305" y="143"/>
                </a:cxn>
                <a:cxn ang="0">
                  <a:pos x="227" y="173"/>
                </a:cxn>
                <a:cxn ang="0">
                  <a:pos x="149" y="203"/>
                </a:cxn>
                <a:cxn ang="0">
                  <a:pos x="83" y="227"/>
                </a:cxn>
                <a:cxn ang="0">
                  <a:pos x="30" y="245"/>
                </a:cxn>
                <a:cxn ang="0">
                  <a:pos x="30" y="245"/>
                </a:cxn>
              </a:cxnLst>
              <a:rect l="0" t="0" r="r" b="b"/>
              <a:pathLst>
                <a:path w="550" h="257">
                  <a:moveTo>
                    <a:pt x="30" y="245"/>
                  </a:moveTo>
                  <a:lnTo>
                    <a:pt x="18" y="251"/>
                  </a:lnTo>
                  <a:lnTo>
                    <a:pt x="6" y="257"/>
                  </a:lnTo>
                  <a:lnTo>
                    <a:pt x="0" y="257"/>
                  </a:lnTo>
                  <a:lnTo>
                    <a:pt x="305" y="113"/>
                  </a:lnTo>
                  <a:lnTo>
                    <a:pt x="520" y="0"/>
                  </a:lnTo>
                  <a:lnTo>
                    <a:pt x="526" y="6"/>
                  </a:lnTo>
                  <a:lnTo>
                    <a:pt x="544" y="18"/>
                  </a:lnTo>
                  <a:lnTo>
                    <a:pt x="550" y="24"/>
                  </a:lnTo>
                  <a:lnTo>
                    <a:pt x="550" y="36"/>
                  </a:lnTo>
                  <a:lnTo>
                    <a:pt x="544" y="42"/>
                  </a:lnTo>
                  <a:lnTo>
                    <a:pt x="526" y="54"/>
                  </a:lnTo>
                  <a:lnTo>
                    <a:pt x="514" y="60"/>
                  </a:lnTo>
                  <a:lnTo>
                    <a:pt x="502" y="66"/>
                  </a:lnTo>
                  <a:lnTo>
                    <a:pt x="448" y="84"/>
                  </a:lnTo>
                  <a:lnTo>
                    <a:pt x="382" y="113"/>
                  </a:lnTo>
                  <a:lnTo>
                    <a:pt x="305" y="143"/>
                  </a:lnTo>
                  <a:lnTo>
                    <a:pt x="227" y="173"/>
                  </a:lnTo>
                  <a:lnTo>
                    <a:pt x="149" y="203"/>
                  </a:lnTo>
                  <a:lnTo>
                    <a:pt x="83" y="227"/>
                  </a:lnTo>
                  <a:lnTo>
                    <a:pt x="30" y="245"/>
                  </a:lnTo>
                  <a:lnTo>
                    <a:pt x="30" y="24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24589" name="Freeform 13"/>
            <p:cNvSpPr>
              <a:spLocks/>
            </p:cNvSpPr>
            <p:nvPr userDrawn="1"/>
          </p:nvSpPr>
          <p:spPr bwMode="hidden">
            <a:xfrm>
              <a:off x="5327" y="1642"/>
              <a:ext cx="5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D1A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24590" name="Freeform 14"/>
            <p:cNvSpPr>
              <a:spLocks/>
            </p:cNvSpPr>
            <p:nvPr userDrawn="1"/>
          </p:nvSpPr>
          <p:spPr bwMode="hidden">
            <a:xfrm>
              <a:off x="3839" y="1728"/>
              <a:ext cx="716" cy="383"/>
            </a:xfrm>
            <a:custGeom>
              <a:avLst/>
              <a:gdLst/>
              <a:ahLst/>
              <a:cxnLst>
                <a:cxn ang="0">
                  <a:pos x="659" y="6"/>
                </a:cxn>
                <a:cxn ang="0">
                  <a:pos x="588" y="42"/>
                </a:cxn>
                <a:cxn ang="0">
                  <a:pos x="515" y="84"/>
                </a:cxn>
                <a:cxn ang="0">
                  <a:pos x="509" y="90"/>
                </a:cxn>
                <a:cxn ang="0">
                  <a:pos x="485" y="102"/>
                </a:cxn>
                <a:cxn ang="0">
                  <a:pos x="455" y="120"/>
                </a:cxn>
                <a:cxn ang="0">
                  <a:pos x="425" y="138"/>
                </a:cxn>
                <a:cxn ang="0">
                  <a:pos x="371" y="168"/>
                </a:cxn>
                <a:cxn ang="0">
                  <a:pos x="306" y="198"/>
                </a:cxn>
                <a:cxn ang="0">
                  <a:pos x="186" y="251"/>
                </a:cxn>
                <a:cxn ang="0">
                  <a:pos x="131" y="269"/>
                </a:cxn>
                <a:cxn ang="0">
                  <a:pos x="89" y="287"/>
                </a:cxn>
                <a:cxn ang="0">
                  <a:pos x="53" y="305"/>
                </a:cxn>
                <a:cxn ang="0">
                  <a:pos x="36" y="311"/>
                </a:cxn>
                <a:cxn ang="0">
                  <a:pos x="12" y="329"/>
                </a:cxn>
                <a:cxn ang="0">
                  <a:pos x="0" y="353"/>
                </a:cxn>
                <a:cxn ang="0">
                  <a:pos x="0" y="371"/>
                </a:cxn>
                <a:cxn ang="0">
                  <a:pos x="0" y="383"/>
                </a:cxn>
                <a:cxn ang="0">
                  <a:pos x="0" y="383"/>
                </a:cxn>
                <a:cxn ang="0">
                  <a:pos x="12" y="371"/>
                </a:cxn>
                <a:cxn ang="0">
                  <a:pos x="30" y="353"/>
                </a:cxn>
                <a:cxn ang="0">
                  <a:pos x="53" y="335"/>
                </a:cxn>
                <a:cxn ang="0">
                  <a:pos x="77" y="317"/>
                </a:cxn>
                <a:cxn ang="0">
                  <a:pos x="101" y="311"/>
                </a:cxn>
                <a:cxn ang="0">
                  <a:pos x="131" y="299"/>
                </a:cxn>
                <a:cxn ang="0">
                  <a:pos x="204" y="269"/>
                </a:cxn>
                <a:cxn ang="0">
                  <a:pos x="240" y="251"/>
                </a:cxn>
                <a:cxn ang="0">
                  <a:pos x="270" y="239"/>
                </a:cxn>
                <a:cxn ang="0">
                  <a:pos x="294" y="228"/>
                </a:cxn>
                <a:cxn ang="0">
                  <a:pos x="312" y="222"/>
                </a:cxn>
                <a:cxn ang="0">
                  <a:pos x="330" y="210"/>
                </a:cxn>
                <a:cxn ang="0">
                  <a:pos x="365" y="186"/>
                </a:cxn>
                <a:cxn ang="0">
                  <a:pos x="419" y="156"/>
                </a:cxn>
                <a:cxn ang="0">
                  <a:pos x="473" y="120"/>
                </a:cxn>
                <a:cxn ang="0">
                  <a:pos x="527" y="90"/>
                </a:cxn>
                <a:cxn ang="0">
                  <a:pos x="576" y="60"/>
                </a:cxn>
                <a:cxn ang="0">
                  <a:pos x="612" y="42"/>
                </a:cxn>
                <a:cxn ang="0">
                  <a:pos x="629" y="36"/>
                </a:cxn>
                <a:cxn ang="0">
                  <a:pos x="647" y="30"/>
                </a:cxn>
                <a:cxn ang="0">
                  <a:pos x="677" y="18"/>
                </a:cxn>
                <a:cxn ang="0">
                  <a:pos x="701" y="6"/>
                </a:cxn>
                <a:cxn ang="0">
                  <a:pos x="713" y="0"/>
                </a:cxn>
                <a:cxn ang="0">
                  <a:pos x="713" y="0"/>
                </a:cxn>
                <a:cxn ang="0">
                  <a:pos x="659" y="6"/>
                </a:cxn>
                <a:cxn ang="0">
                  <a:pos x="716" y="63"/>
                </a:cxn>
              </a:cxnLst>
              <a:rect l="0" t="0" r="r" b="b"/>
              <a:pathLst>
                <a:path w="716" h="383">
                  <a:moveTo>
                    <a:pt x="659" y="6"/>
                  </a:moveTo>
                  <a:lnTo>
                    <a:pt x="588" y="42"/>
                  </a:lnTo>
                  <a:lnTo>
                    <a:pt x="515" y="84"/>
                  </a:lnTo>
                  <a:lnTo>
                    <a:pt x="509" y="90"/>
                  </a:lnTo>
                  <a:lnTo>
                    <a:pt x="485" y="102"/>
                  </a:lnTo>
                  <a:lnTo>
                    <a:pt x="455" y="120"/>
                  </a:lnTo>
                  <a:lnTo>
                    <a:pt x="425" y="138"/>
                  </a:lnTo>
                  <a:lnTo>
                    <a:pt x="371" y="168"/>
                  </a:lnTo>
                  <a:lnTo>
                    <a:pt x="306" y="198"/>
                  </a:lnTo>
                  <a:lnTo>
                    <a:pt x="186" y="251"/>
                  </a:lnTo>
                  <a:lnTo>
                    <a:pt x="131" y="269"/>
                  </a:lnTo>
                  <a:lnTo>
                    <a:pt x="89" y="287"/>
                  </a:lnTo>
                  <a:lnTo>
                    <a:pt x="53" y="305"/>
                  </a:lnTo>
                  <a:lnTo>
                    <a:pt x="36" y="311"/>
                  </a:lnTo>
                  <a:lnTo>
                    <a:pt x="12" y="329"/>
                  </a:lnTo>
                  <a:lnTo>
                    <a:pt x="0" y="353"/>
                  </a:lnTo>
                  <a:lnTo>
                    <a:pt x="0" y="371"/>
                  </a:lnTo>
                  <a:lnTo>
                    <a:pt x="0" y="383"/>
                  </a:lnTo>
                  <a:lnTo>
                    <a:pt x="0" y="383"/>
                  </a:lnTo>
                  <a:lnTo>
                    <a:pt x="12" y="371"/>
                  </a:lnTo>
                  <a:lnTo>
                    <a:pt x="30" y="353"/>
                  </a:lnTo>
                  <a:lnTo>
                    <a:pt x="53" y="335"/>
                  </a:lnTo>
                  <a:lnTo>
                    <a:pt x="77" y="317"/>
                  </a:lnTo>
                  <a:lnTo>
                    <a:pt x="101" y="311"/>
                  </a:lnTo>
                  <a:lnTo>
                    <a:pt x="131" y="299"/>
                  </a:lnTo>
                  <a:lnTo>
                    <a:pt x="204" y="269"/>
                  </a:lnTo>
                  <a:lnTo>
                    <a:pt x="240" y="251"/>
                  </a:lnTo>
                  <a:lnTo>
                    <a:pt x="270" y="239"/>
                  </a:lnTo>
                  <a:lnTo>
                    <a:pt x="294" y="228"/>
                  </a:lnTo>
                  <a:lnTo>
                    <a:pt x="312" y="222"/>
                  </a:lnTo>
                  <a:lnTo>
                    <a:pt x="330" y="210"/>
                  </a:lnTo>
                  <a:lnTo>
                    <a:pt x="365" y="186"/>
                  </a:lnTo>
                  <a:lnTo>
                    <a:pt x="419" y="156"/>
                  </a:lnTo>
                  <a:lnTo>
                    <a:pt x="473" y="120"/>
                  </a:lnTo>
                  <a:lnTo>
                    <a:pt x="527" y="90"/>
                  </a:lnTo>
                  <a:lnTo>
                    <a:pt x="576" y="60"/>
                  </a:lnTo>
                  <a:lnTo>
                    <a:pt x="612" y="42"/>
                  </a:lnTo>
                  <a:lnTo>
                    <a:pt x="629" y="36"/>
                  </a:lnTo>
                  <a:lnTo>
                    <a:pt x="647" y="30"/>
                  </a:lnTo>
                  <a:lnTo>
                    <a:pt x="677" y="18"/>
                  </a:lnTo>
                  <a:lnTo>
                    <a:pt x="701" y="6"/>
                  </a:lnTo>
                  <a:lnTo>
                    <a:pt x="713" y="0"/>
                  </a:lnTo>
                  <a:lnTo>
                    <a:pt x="713" y="0"/>
                  </a:lnTo>
                  <a:lnTo>
                    <a:pt x="659" y="6"/>
                  </a:lnTo>
                  <a:lnTo>
                    <a:pt x="716" y="63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24591" name="Freeform 15"/>
            <p:cNvSpPr>
              <a:spLocks/>
            </p:cNvSpPr>
            <p:nvPr userDrawn="1"/>
          </p:nvSpPr>
          <p:spPr bwMode="hidden">
            <a:xfrm>
              <a:off x="3453" y="2271"/>
              <a:ext cx="318" cy="225"/>
            </a:xfrm>
            <a:custGeom>
              <a:avLst/>
              <a:gdLst/>
              <a:ahLst/>
              <a:cxnLst>
                <a:cxn ang="0">
                  <a:pos x="6" y="225"/>
                </a:cxn>
                <a:cxn ang="0">
                  <a:pos x="0" y="195"/>
                </a:cxn>
                <a:cxn ang="0">
                  <a:pos x="315" y="0"/>
                </a:cxn>
                <a:cxn ang="0">
                  <a:pos x="303" y="27"/>
                </a:cxn>
                <a:cxn ang="0">
                  <a:pos x="318" y="42"/>
                </a:cxn>
              </a:cxnLst>
              <a:rect l="0" t="0" r="r" b="b"/>
              <a:pathLst>
                <a:path w="318" h="225">
                  <a:moveTo>
                    <a:pt x="6" y="225"/>
                  </a:moveTo>
                  <a:lnTo>
                    <a:pt x="0" y="195"/>
                  </a:lnTo>
                  <a:lnTo>
                    <a:pt x="315" y="0"/>
                  </a:lnTo>
                  <a:lnTo>
                    <a:pt x="303" y="27"/>
                  </a:lnTo>
                  <a:lnTo>
                    <a:pt x="318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24592" name="Freeform 16"/>
            <p:cNvSpPr>
              <a:spLocks/>
            </p:cNvSpPr>
            <p:nvPr userDrawn="1"/>
          </p:nvSpPr>
          <p:spPr bwMode="hidden">
            <a:xfrm>
              <a:off x="0" y="2658"/>
              <a:ext cx="2595" cy="933"/>
            </a:xfrm>
            <a:custGeom>
              <a:avLst/>
              <a:gdLst/>
              <a:ahLst/>
              <a:cxnLst>
                <a:cxn ang="0">
                  <a:pos x="1050" y="657"/>
                </a:cxn>
                <a:cxn ang="0">
                  <a:pos x="1581" y="690"/>
                </a:cxn>
                <a:cxn ang="0">
                  <a:pos x="1671" y="723"/>
                </a:cxn>
                <a:cxn ang="0">
                  <a:pos x="1176" y="621"/>
                </a:cxn>
                <a:cxn ang="0">
                  <a:pos x="1854" y="567"/>
                </a:cxn>
                <a:cxn ang="0">
                  <a:pos x="1869" y="612"/>
                </a:cxn>
                <a:cxn ang="0">
                  <a:pos x="2103" y="861"/>
                </a:cxn>
                <a:cxn ang="0">
                  <a:pos x="1883" y="520"/>
                </a:cxn>
                <a:cxn ang="0">
                  <a:pos x="1842" y="490"/>
                </a:cxn>
                <a:cxn ang="0">
                  <a:pos x="1770" y="466"/>
                </a:cxn>
                <a:cxn ang="0">
                  <a:pos x="1740" y="448"/>
                </a:cxn>
                <a:cxn ang="0">
                  <a:pos x="1758" y="436"/>
                </a:cxn>
                <a:cxn ang="0">
                  <a:pos x="1830" y="430"/>
                </a:cxn>
                <a:cxn ang="0">
                  <a:pos x="1877" y="424"/>
                </a:cxn>
                <a:cxn ang="0">
                  <a:pos x="1955" y="394"/>
                </a:cxn>
                <a:cxn ang="0">
                  <a:pos x="2052" y="396"/>
                </a:cxn>
                <a:cxn ang="0">
                  <a:pos x="2253" y="732"/>
                </a:cxn>
                <a:cxn ang="0">
                  <a:pos x="2415" y="933"/>
                </a:cxn>
                <a:cxn ang="0">
                  <a:pos x="2397" y="828"/>
                </a:cxn>
                <a:cxn ang="0">
                  <a:pos x="2088" y="400"/>
                </a:cxn>
                <a:cxn ang="0">
                  <a:pos x="2046" y="346"/>
                </a:cxn>
                <a:cxn ang="0">
                  <a:pos x="1997" y="304"/>
                </a:cxn>
                <a:cxn ang="0">
                  <a:pos x="1967" y="286"/>
                </a:cxn>
                <a:cxn ang="0">
                  <a:pos x="1973" y="286"/>
                </a:cxn>
                <a:cxn ang="0">
                  <a:pos x="2009" y="286"/>
                </a:cxn>
                <a:cxn ang="0">
                  <a:pos x="2082" y="322"/>
                </a:cxn>
                <a:cxn ang="0">
                  <a:pos x="2199" y="384"/>
                </a:cxn>
                <a:cxn ang="0">
                  <a:pos x="2394" y="448"/>
                </a:cxn>
                <a:cxn ang="0">
                  <a:pos x="2595" y="516"/>
                </a:cxn>
                <a:cxn ang="0">
                  <a:pos x="2388" y="424"/>
                </a:cxn>
                <a:cxn ang="0">
                  <a:pos x="2219" y="340"/>
                </a:cxn>
                <a:cxn ang="0">
                  <a:pos x="2052" y="280"/>
                </a:cxn>
                <a:cxn ang="0">
                  <a:pos x="1955" y="262"/>
                </a:cxn>
                <a:cxn ang="0">
                  <a:pos x="1877" y="274"/>
                </a:cxn>
                <a:cxn ang="0">
                  <a:pos x="1752" y="274"/>
                </a:cxn>
                <a:cxn ang="0">
                  <a:pos x="1661" y="292"/>
                </a:cxn>
                <a:cxn ang="0">
                  <a:pos x="1607" y="316"/>
                </a:cxn>
                <a:cxn ang="0">
                  <a:pos x="1589" y="322"/>
                </a:cxn>
                <a:cxn ang="0">
                  <a:pos x="1409" y="358"/>
                </a:cxn>
                <a:cxn ang="0">
                  <a:pos x="1152" y="442"/>
                </a:cxn>
                <a:cxn ang="0">
                  <a:pos x="966" y="460"/>
                </a:cxn>
                <a:cxn ang="0">
                  <a:pos x="870" y="442"/>
                </a:cxn>
                <a:cxn ang="0">
                  <a:pos x="828" y="430"/>
                </a:cxn>
                <a:cxn ang="0">
                  <a:pos x="743" y="388"/>
                </a:cxn>
                <a:cxn ang="0">
                  <a:pos x="636" y="334"/>
                </a:cxn>
                <a:cxn ang="0">
                  <a:pos x="467" y="256"/>
                </a:cxn>
                <a:cxn ang="0">
                  <a:pos x="0" y="0"/>
                </a:cxn>
                <a:cxn ang="0">
                  <a:pos x="585" y="390"/>
                </a:cxn>
                <a:cxn ang="0">
                  <a:pos x="849" y="543"/>
                </a:cxn>
                <a:cxn ang="0">
                  <a:pos x="897" y="621"/>
                </a:cxn>
              </a:cxnLst>
              <a:rect l="0" t="0" r="r" b="b"/>
              <a:pathLst>
                <a:path w="2595" h="933">
                  <a:moveTo>
                    <a:pt x="981" y="675"/>
                  </a:moveTo>
                  <a:lnTo>
                    <a:pt x="1050" y="657"/>
                  </a:lnTo>
                  <a:lnTo>
                    <a:pt x="1143" y="651"/>
                  </a:lnTo>
                  <a:lnTo>
                    <a:pt x="1581" y="690"/>
                  </a:lnTo>
                  <a:lnTo>
                    <a:pt x="1623" y="738"/>
                  </a:lnTo>
                  <a:lnTo>
                    <a:pt x="1671" y="723"/>
                  </a:lnTo>
                  <a:lnTo>
                    <a:pt x="1656" y="675"/>
                  </a:lnTo>
                  <a:lnTo>
                    <a:pt x="1176" y="621"/>
                  </a:lnTo>
                  <a:lnTo>
                    <a:pt x="1797" y="534"/>
                  </a:lnTo>
                  <a:lnTo>
                    <a:pt x="1854" y="567"/>
                  </a:lnTo>
                  <a:lnTo>
                    <a:pt x="1881" y="585"/>
                  </a:lnTo>
                  <a:lnTo>
                    <a:pt x="1869" y="612"/>
                  </a:lnTo>
                  <a:lnTo>
                    <a:pt x="1995" y="852"/>
                  </a:lnTo>
                  <a:lnTo>
                    <a:pt x="2103" y="861"/>
                  </a:lnTo>
                  <a:lnTo>
                    <a:pt x="1889" y="538"/>
                  </a:lnTo>
                  <a:lnTo>
                    <a:pt x="1883" y="520"/>
                  </a:lnTo>
                  <a:lnTo>
                    <a:pt x="1872" y="508"/>
                  </a:lnTo>
                  <a:lnTo>
                    <a:pt x="1842" y="490"/>
                  </a:lnTo>
                  <a:lnTo>
                    <a:pt x="1806" y="478"/>
                  </a:lnTo>
                  <a:lnTo>
                    <a:pt x="1770" y="466"/>
                  </a:lnTo>
                  <a:lnTo>
                    <a:pt x="1752" y="454"/>
                  </a:lnTo>
                  <a:lnTo>
                    <a:pt x="1740" y="448"/>
                  </a:lnTo>
                  <a:lnTo>
                    <a:pt x="1746" y="436"/>
                  </a:lnTo>
                  <a:lnTo>
                    <a:pt x="1758" y="436"/>
                  </a:lnTo>
                  <a:lnTo>
                    <a:pt x="1782" y="430"/>
                  </a:lnTo>
                  <a:lnTo>
                    <a:pt x="1830" y="430"/>
                  </a:lnTo>
                  <a:lnTo>
                    <a:pt x="1854" y="430"/>
                  </a:lnTo>
                  <a:lnTo>
                    <a:pt x="1877" y="424"/>
                  </a:lnTo>
                  <a:lnTo>
                    <a:pt x="1925" y="400"/>
                  </a:lnTo>
                  <a:lnTo>
                    <a:pt x="1955" y="394"/>
                  </a:lnTo>
                  <a:lnTo>
                    <a:pt x="1979" y="394"/>
                  </a:lnTo>
                  <a:lnTo>
                    <a:pt x="2052" y="396"/>
                  </a:lnTo>
                  <a:lnTo>
                    <a:pt x="2046" y="456"/>
                  </a:lnTo>
                  <a:lnTo>
                    <a:pt x="2253" y="732"/>
                  </a:lnTo>
                  <a:lnTo>
                    <a:pt x="2334" y="816"/>
                  </a:lnTo>
                  <a:lnTo>
                    <a:pt x="2415" y="933"/>
                  </a:lnTo>
                  <a:lnTo>
                    <a:pt x="2430" y="909"/>
                  </a:lnTo>
                  <a:lnTo>
                    <a:pt x="2397" y="828"/>
                  </a:lnTo>
                  <a:lnTo>
                    <a:pt x="2094" y="412"/>
                  </a:lnTo>
                  <a:lnTo>
                    <a:pt x="2088" y="400"/>
                  </a:lnTo>
                  <a:lnTo>
                    <a:pt x="2076" y="376"/>
                  </a:lnTo>
                  <a:lnTo>
                    <a:pt x="2046" y="346"/>
                  </a:lnTo>
                  <a:lnTo>
                    <a:pt x="2015" y="322"/>
                  </a:lnTo>
                  <a:lnTo>
                    <a:pt x="1997" y="304"/>
                  </a:lnTo>
                  <a:lnTo>
                    <a:pt x="1979" y="292"/>
                  </a:lnTo>
                  <a:lnTo>
                    <a:pt x="1967" y="286"/>
                  </a:lnTo>
                  <a:lnTo>
                    <a:pt x="1967" y="286"/>
                  </a:lnTo>
                  <a:lnTo>
                    <a:pt x="1973" y="286"/>
                  </a:lnTo>
                  <a:lnTo>
                    <a:pt x="1985" y="286"/>
                  </a:lnTo>
                  <a:lnTo>
                    <a:pt x="2009" y="286"/>
                  </a:lnTo>
                  <a:lnTo>
                    <a:pt x="2040" y="298"/>
                  </a:lnTo>
                  <a:lnTo>
                    <a:pt x="2082" y="322"/>
                  </a:lnTo>
                  <a:lnTo>
                    <a:pt x="2124" y="348"/>
                  </a:lnTo>
                  <a:lnTo>
                    <a:pt x="2199" y="384"/>
                  </a:lnTo>
                  <a:lnTo>
                    <a:pt x="2325" y="426"/>
                  </a:lnTo>
                  <a:lnTo>
                    <a:pt x="2394" y="448"/>
                  </a:lnTo>
                  <a:lnTo>
                    <a:pt x="2523" y="522"/>
                  </a:lnTo>
                  <a:lnTo>
                    <a:pt x="2595" y="516"/>
                  </a:lnTo>
                  <a:lnTo>
                    <a:pt x="2442" y="454"/>
                  </a:lnTo>
                  <a:lnTo>
                    <a:pt x="2388" y="424"/>
                  </a:lnTo>
                  <a:lnTo>
                    <a:pt x="2327" y="388"/>
                  </a:lnTo>
                  <a:lnTo>
                    <a:pt x="2219" y="340"/>
                  </a:lnTo>
                  <a:lnTo>
                    <a:pt x="2106" y="292"/>
                  </a:lnTo>
                  <a:lnTo>
                    <a:pt x="2052" y="280"/>
                  </a:lnTo>
                  <a:lnTo>
                    <a:pt x="2003" y="268"/>
                  </a:lnTo>
                  <a:lnTo>
                    <a:pt x="1955" y="262"/>
                  </a:lnTo>
                  <a:lnTo>
                    <a:pt x="1919" y="268"/>
                  </a:lnTo>
                  <a:lnTo>
                    <a:pt x="1877" y="274"/>
                  </a:lnTo>
                  <a:lnTo>
                    <a:pt x="1812" y="274"/>
                  </a:lnTo>
                  <a:lnTo>
                    <a:pt x="1752" y="274"/>
                  </a:lnTo>
                  <a:lnTo>
                    <a:pt x="1703" y="286"/>
                  </a:lnTo>
                  <a:lnTo>
                    <a:pt x="1661" y="292"/>
                  </a:lnTo>
                  <a:lnTo>
                    <a:pt x="1631" y="304"/>
                  </a:lnTo>
                  <a:lnTo>
                    <a:pt x="1607" y="316"/>
                  </a:lnTo>
                  <a:lnTo>
                    <a:pt x="1595" y="322"/>
                  </a:lnTo>
                  <a:lnTo>
                    <a:pt x="1589" y="322"/>
                  </a:lnTo>
                  <a:lnTo>
                    <a:pt x="1500" y="334"/>
                  </a:lnTo>
                  <a:lnTo>
                    <a:pt x="1409" y="358"/>
                  </a:lnTo>
                  <a:lnTo>
                    <a:pt x="1236" y="418"/>
                  </a:lnTo>
                  <a:lnTo>
                    <a:pt x="1152" y="442"/>
                  </a:lnTo>
                  <a:lnTo>
                    <a:pt x="1061" y="460"/>
                  </a:lnTo>
                  <a:lnTo>
                    <a:pt x="966" y="460"/>
                  </a:lnTo>
                  <a:lnTo>
                    <a:pt x="918" y="454"/>
                  </a:lnTo>
                  <a:lnTo>
                    <a:pt x="870" y="442"/>
                  </a:lnTo>
                  <a:lnTo>
                    <a:pt x="858" y="436"/>
                  </a:lnTo>
                  <a:lnTo>
                    <a:pt x="828" y="430"/>
                  </a:lnTo>
                  <a:lnTo>
                    <a:pt x="791" y="412"/>
                  </a:lnTo>
                  <a:lnTo>
                    <a:pt x="743" y="388"/>
                  </a:lnTo>
                  <a:lnTo>
                    <a:pt x="690" y="364"/>
                  </a:lnTo>
                  <a:lnTo>
                    <a:pt x="636" y="334"/>
                  </a:lnTo>
                  <a:lnTo>
                    <a:pt x="515" y="280"/>
                  </a:lnTo>
                  <a:lnTo>
                    <a:pt x="467" y="256"/>
                  </a:lnTo>
                  <a:lnTo>
                    <a:pt x="443" y="244"/>
                  </a:lnTo>
                  <a:lnTo>
                    <a:pt x="0" y="0"/>
                  </a:lnTo>
                  <a:lnTo>
                    <a:pt x="123" y="120"/>
                  </a:lnTo>
                  <a:lnTo>
                    <a:pt x="585" y="390"/>
                  </a:lnTo>
                  <a:lnTo>
                    <a:pt x="708" y="462"/>
                  </a:lnTo>
                  <a:lnTo>
                    <a:pt x="849" y="543"/>
                  </a:lnTo>
                  <a:lnTo>
                    <a:pt x="882" y="564"/>
                  </a:lnTo>
                  <a:lnTo>
                    <a:pt x="897" y="621"/>
                  </a:lnTo>
                  <a:lnTo>
                    <a:pt x="981" y="67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24593" name="Freeform 17"/>
            <p:cNvSpPr>
              <a:spLocks/>
            </p:cNvSpPr>
            <p:nvPr userDrawn="1"/>
          </p:nvSpPr>
          <p:spPr bwMode="hidden">
            <a:xfrm>
              <a:off x="0" y="2994"/>
              <a:ext cx="2723" cy="1091"/>
            </a:xfrm>
            <a:custGeom>
              <a:avLst/>
              <a:gdLst/>
              <a:ahLst/>
              <a:cxnLst>
                <a:cxn ang="0">
                  <a:pos x="2370" y="72"/>
                </a:cxn>
                <a:cxn ang="0">
                  <a:pos x="2597" y="198"/>
                </a:cxn>
                <a:cxn ang="0">
                  <a:pos x="2639" y="276"/>
                </a:cxn>
                <a:cxn ang="0">
                  <a:pos x="2453" y="264"/>
                </a:cxn>
                <a:cxn ang="0">
                  <a:pos x="2297" y="204"/>
                </a:cxn>
                <a:cxn ang="0">
                  <a:pos x="2112" y="66"/>
                </a:cxn>
                <a:cxn ang="0">
                  <a:pos x="2088" y="72"/>
                </a:cxn>
                <a:cxn ang="0">
                  <a:pos x="2106" y="114"/>
                </a:cxn>
                <a:cxn ang="0">
                  <a:pos x="2412" y="552"/>
                </a:cxn>
                <a:cxn ang="0">
                  <a:pos x="2279" y="564"/>
                </a:cxn>
                <a:cxn ang="0">
                  <a:pos x="2189" y="492"/>
                </a:cxn>
                <a:cxn ang="0">
                  <a:pos x="2058" y="330"/>
                </a:cxn>
                <a:cxn ang="0">
                  <a:pos x="1991" y="234"/>
                </a:cxn>
                <a:cxn ang="0">
                  <a:pos x="1949" y="174"/>
                </a:cxn>
                <a:cxn ang="0">
                  <a:pos x="1824" y="132"/>
                </a:cxn>
                <a:cxn ang="0">
                  <a:pos x="1794" y="144"/>
                </a:cxn>
                <a:cxn ang="0">
                  <a:pos x="1895" y="222"/>
                </a:cxn>
                <a:cxn ang="0">
                  <a:pos x="1943" y="366"/>
                </a:cxn>
                <a:cxn ang="0">
                  <a:pos x="2064" y="630"/>
                </a:cxn>
                <a:cxn ang="0">
                  <a:pos x="2052" y="695"/>
                </a:cxn>
                <a:cxn ang="0">
                  <a:pos x="1955" y="683"/>
                </a:cxn>
                <a:cxn ang="0">
                  <a:pos x="1913" y="636"/>
                </a:cxn>
                <a:cxn ang="0">
                  <a:pos x="1703" y="312"/>
                </a:cxn>
                <a:cxn ang="0">
                  <a:pos x="1637" y="276"/>
                </a:cxn>
                <a:cxn ang="0">
                  <a:pos x="1643" y="318"/>
                </a:cxn>
                <a:cxn ang="0">
                  <a:pos x="1673" y="408"/>
                </a:cxn>
                <a:cxn ang="0">
                  <a:pos x="1716" y="779"/>
                </a:cxn>
                <a:cxn ang="0">
                  <a:pos x="1691" y="737"/>
                </a:cxn>
                <a:cxn ang="0">
                  <a:pos x="1613" y="582"/>
                </a:cxn>
                <a:cxn ang="0">
                  <a:pos x="1494" y="480"/>
                </a:cxn>
                <a:cxn ang="0">
                  <a:pos x="1248" y="528"/>
                </a:cxn>
                <a:cxn ang="0">
                  <a:pos x="996" y="630"/>
                </a:cxn>
                <a:cxn ang="0">
                  <a:pos x="714" y="534"/>
                </a:cxn>
                <a:cxn ang="0">
                  <a:pos x="198" y="288"/>
                </a:cxn>
                <a:cxn ang="0">
                  <a:pos x="0" y="460"/>
                </a:cxn>
                <a:cxn ang="0">
                  <a:pos x="288" y="570"/>
                </a:cxn>
                <a:cxn ang="0">
                  <a:pos x="461" y="654"/>
                </a:cxn>
                <a:cxn ang="0">
                  <a:pos x="725" y="755"/>
                </a:cxn>
                <a:cxn ang="0">
                  <a:pos x="966" y="791"/>
                </a:cxn>
                <a:cxn ang="0">
                  <a:pos x="1176" y="779"/>
                </a:cxn>
                <a:cxn ang="0">
                  <a:pos x="1278" y="791"/>
                </a:cxn>
                <a:cxn ang="0">
                  <a:pos x="1404" y="845"/>
                </a:cxn>
                <a:cxn ang="0">
                  <a:pos x="1416" y="887"/>
                </a:cxn>
                <a:cxn ang="0">
                  <a:pos x="1361" y="923"/>
                </a:cxn>
                <a:cxn ang="0">
                  <a:pos x="1385" y="1007"/>
                </a:cxn>
                <a:cxn ang="0">
                  <a:pos x="1494" y="1085"/>
                </a:cxn>
                <a:cxn ang="0">
                  <a:pos x="1697" y="1043"/>
                </a:cxn>
                <a:cxn ang="0">
                  <a:pos x="1812" y="989"/>
                </a:cxn>
                <a:cxn ang="0">
                  <a:pos x="1973" y="917"/>
                </a:cxn>
                <a:cxn ang="0">
                  <a:pos x="2201" y="899"/>
                </a:cxn>
                <a:cxn ang="0">
                  <a:pos x="2364" y="863"/>
                </a:cxn>
                <a:cxn ang="0">
                  <a:pos x="2400" y="743"/>
                </a:cxn>
                <a:cxn ang="0">
                  <a:pos x="2471" y="701"/>
                </a:cxn>
                <a:cxn ang="0">
                  <a:pos x="2621" y="504"/>
                </a:cxn>
                <a:cxn ang="0">
                  <a:pos x="2693" y="374"/>
                </a:cxn>
              </a:cxnLst>
              <a:rect l="0" t="0" r="r" b="b"/>
              <a:pathLst>
                <a:path w="2723" h="1091">
                  <a:moveTo>
                    <a:pt x="2723" y="299"/>
                  </a:moveTo>
                  <a:lnTo>
                    <a:pt x="2715" y="240"/>
                  </a:lnTo>
                  <a:lnTo>
                    <a:pt x="2656" y="195"/>
                  </a:lnTo>
                  <a:lnTo>
                    <a:pt x="2370" y="72"/>
                  </a:lnTo>
                  <a:lnTo>
                    <a:pt x="2303" y="54"/>
                  </a:lnTo>
                  <a:lnTo>
                    <a:pt x="2585" y="186"/>
                  </a:lnTo>
                  <a:lnTo>
                    <a:pt x="2591" y="192"/>
                  </a:lnTo>
                  <a:lnTo>
                    <a:pt x="2597" y="198"/>
                  </a:lnTo>
                  <a:lnTo>
                    <a:pt x="2621" y="228"/>
                  </a:lnTo>
                  <a:lnTo>
                    <a:pt x="2639" y="258"/>
                  </a:lnTo>
                  <a:lnTo>
                    <a:pt x="2646" y="270"/>
                  </a:lnTo>
                  <a:lnTo>
                    <a:pt x="2639" y="276"/>
                  </a:lnTo>
                  <a:lnTo>
                    <a:pt x="2603" y="282"/>
                  </a:lnTo>
                  <a:lnTo>
                    <a:pt x="2555" y="282"/>
                  </a:lnTo>
                  <a:lnTo>
                    <a:pt x="2507" y="276"/>
                  </a:lnTo>
                  <a:lnTo>
                    <a:pt x="2453" y="264"/>
                  </a:lnTo>
                  <a:lnTo>
                    <a:pt x="2394" y="246"/>
                  </a:lnTo>
                  <a:lnTo>
                    <a:pt x="2340" y="222"/>
                  </a:lnTo>
                  <a:lnTo>
                    <a:pt x="2321" y="216"/>
                  </a:lnTo>
                  <a:lnTo>
                    <a:pt x="2297" y="204"/>
                  </a:lnTo>
                  <a:lnTo>
                    <a:pt x="2171" y="126"/>
                  </a:lnTo>
                  <a:lnTo>
                    <a:pt x="2165" y="120"/>
                  </a:lnTo>
                  <a:lnTo>
                    <a:pt x="2154" y="102"/>
                  </a:lnTo>
                  <a:lnTo>
                    <a:pt x="2112" y="66"/>
                  </a:lnTo>
                  <a:lnTo>
                    <a:pt x="2064" y="24"/>
                  </a:lnTo>
                  <a:lnTo>
                    <a:pt x="2046" y="6"/>
                  </a:lnTo>
                  <a:lnTo>
                    <a:pt x="2034" y="0"/>
                  </a:lnTo>
                  <a:lnTo>
                    <a:pt x="2088" y="72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14"/>
                  </a:lnTo>
                  <a:lnTo>
                    <a:pt x="2112" y="114"/>
                  </a:lnTo>
                  <a:lnTo>
                    <a:pt x="2406" y="516"/>
                  </a:lnTo>
                  <a:lnTo>
                    <a:pt x="2412" y="534"/>
                  </a:lnTo>
                  <a:lnTo>
                    <a:pt x="2412" y="552"/>
                  </a:lnTo>
                  <a:lnTo>
                    <a:pt x="2394" y="576"/>
                  </a:lnTo>
                  <a:lnTo>
                    <a:pt x="2364" y="588"/>
                  </a:lnTo>
                  <a:lnTo>
                    <a:pt x="2321" y="588"/>
                  </a:lnTo>
                  <a:lnTo>
                    <a:pt x="2279" y="564"/>
                  </a:lnTo>
                  <a:lnTo>
                    <a:pt x="2237" y="534"/>
                  </a:lnTo>
                  <a:lnTo>
                    <a:pt x="2201" y="504"/>
                  </a:lnTo>
                  <a:lnTo>
                    <a:pt x="2195" y="498"/>
                  </a:lnTo>
                  <a:lnTo>
                    <a:pt x="2189" y="492"/>
                  </a:lnTo>
                  <a:lnTo>
                    <a:pt x="2171" y="462"/>
                  </a:lnTo>
                  <a:lnTo>
                    <a:pt x="2142" y="420"/>
                  </a:lnTo>
                  <a:lnTo>
                    <a:pt x="2100" y="378"/>
                  </a:lnTo>
                  <a:lnTo>
                    <a:pt x="2058" y="330"/>
                  </a:lnTo>
                  <a:lnTo>
                    <a:pt x="2040" y="318"/>
                  </a:lnTo>
                  <a:lnTo>
                    <a:pt x="2028" y="300"/>
                  </a:lnTo>
                  <a:lnTo>
                    <a:pt x="2009" y="264"/>
                  </a:lnTo>
                  <a:lnTo>
                    <a:pt x="1991" y="234"/>
                  </a:lnTo>
                  <a:lnTo>
                    <a:pt x="1985" y="210"/>
                  </a:lnTo>
                  <a:lnTo>
                    <a:pt x="1973" y="192"/>
                  </a:lnTo>
                  <a:lnTo>
                    <a:pt x="1967" y="180"/>
                  </a:lnTo>
                  <a:lnTo>
                    <a:pt x="1949" y="174"/>
                  </a:lnTo>
                  <a:lnTo>
                    <a:pt x="1907" y="156"/>
                  </a:lnTo>
                  <a:lnTo>
                    <a:pt x="1860" y="138"/>
                  </a:lnTo>
                  <a:lnTo>
                    <a:pt x="1836" y="132"/>
                  </a:lnTo>
                  <a:lnTo>
                    <a:pt x="1824" y="132"/>
                  </a:lnTo>
                  <a:lnTo>
                    <a:pt x="1806" y="132"/>
                  </a:lnTo>
                  <a:lnTo>
                    <a:pt x="1800" y="138"/>
                  </a:lnTo>
                  <a:lnTo>
                    <a:pt x="1794" y="144"/>
                  </a:lnTo>
                  <a:lnTo>
                    <a:pt x="1794" y="144"/>
                  </a:lnTo>
                  <a:lnTo>
                    <a:pt x="1842" y="156"/>
                  </a:lnTo>
                  <a:lnTo>
                    <a:pt x="1872" y="180"/>
                  </a:lnTo>
                  <a:lnTo>
                    <a:pt x="1889" y="204"/>
                  </a:lnTo>
                  <a:lnTo>
                    <a:pt x="1895" y="222"/>
                  </a:lnTo>
                  <a:lnTo>
                    <a:pt x="1889" y="240"/>
                  </a:lnTo>
                  <a:lnTo>
                    <a:pt x="1901" y="270"/>
                  </a:lnTo>
                  <a:lnTo>
                    <a:pt x="1919" y="318"/>
                  </a:lnTo>
                  <a:lnTo>
                    <a:pt x="1943" y="366"/>
                  </a:lnTo>
                  <a:lnTo>
                    <a:pt x="1991" y="480"/>
                  </a:lnTo>
                  <a:lnTo>
                    <a:pt x="2021" y="534"/>
                  </a:lnTo>
                  <a:lnTo>
                    <a:pt x="2040" y="582"/>
                  </a:lnTo>
                  <a:lnTo>
                    <a:pt x="2064" y="630"/>
                  </a:lnTo>
                  <a:lnTo>
                    <a:pt x="2076" y="666"/>
                  </a:lnTo>
                  <a:lnTo>
                    <a:pt x="2082" y="683"/>
                  </a:lnTo>
                  <a:lnTo>
                    <a:pt x="2070" y="695"/>
                  </a:lnTo>
                  <a:lnTo>
                    <a:pt x="2052" y="695"/>
                  </a:lnTo>
                  <a:lnTo>
                    <a:pt x="2021" y="695"/>
                  </a:lnTo>
                  <a:lnTo>
                    <a:pt x="1997" y="695"/>
                  </a:lnTo>
                  <a:lnTo>
                    <a:pt x="1973" y="689"/>
                  </a:lnTo>
                  <a:lnTo>
                    <a:pt x="1955" y="683"/>
                  </a:lnTo>
                  <a:lnTo>
                    <a:pt x="1949" y="683"/>
                  </a:lnTo>
                  <a:lnTo>
                    <a:pt x="1949" y="677"/>
                  </a:lnTo>
                  <a:lnTo>
                    <a:pt x="1943" y="672"/>
                  </a:lnTo>
                  <a:lnTo>
                    <a:pt x="1913" y="636"/>
                  </a:lnTo>
                  <a:lnTo>
                    <a:pt x="1806" y="324"/>
                  </a:lnTo>
                  <a:lnTo>
                    <a:pt x="1776" y="330"/>
                  </a:lnTo>
                  <a:lnTo>
                    <a:pt x="1746" y="330"/>
                  </a:lnTo>
                  <a:lnTo>
                    <a:pt x="1703" y="312"/>
                  </a:lnTo>
                  <a:lnTo>
                    <a:pt x="1673" y="288"/>
                  </a:lnTo>
                  <a:lnTo>
                    <a:pt x="1667" y="276"/>
                  </a:lnTo>
                  <a:lnTo>
                    <a:pt x="1655" y="270"/>
                  </a:lnTo>
                  <a:lnTo>
                    <a:pt x="1637" y="276"/>
                  </a:lnTo>
                  <a:lnTo>
                    <a:pt x="1631" y="288"/>
                  </a:lnTo>
                  <a:lnTo>
                    <a:pt x="1625" y="306"/>
                  </a:lnTo>
                  <a:lnTo>
                    <a:pt x="1625" y="312"/>
                  </a:lnTo>
                  <a:lnTo>
                    <a:pt x="1643" y="318"/>
                  </a:lnTo>
                  <a:lnTo>
                    <a:pt x="1655" y="336"/>
                  </a:lnTo>
                  <a:lnTo>
                    <a:pt x="1667" y="366"/>
                  </a:lnTo>
                  <a:lnTo>
                    <a:pt x="1673" y="402"/>
                  </a:lnTo>
                  <a:lnTo>
                    <a:pt x="1673" y="408"/>
                  </a:lnTo>
                  <a:lnTo>
                    <a:pt x="1673" y="414"/>
                  </a:lnTo>
                  <a:lnTo>
                    <a:pt x="1716" y="761"/>
                  </a:lnTo>
                  <a:lnTo>
                    <a:pt x="1716" y="773"/>
                  </a:lnTo>
                  <a:lnTo>
                    <a:pt x="1716" y="779"/>
                  </a:lnTo>
                  <a:lnTo>
                    <a:pt x="1709" y="773"/>
                  </a:lnTo>
                  <a:lnTo>
                    <a:pt x="1703" y="755"/>
                  </a:lnTo>
                  <a:lnTo>
                    <a:pt x="1697" y="749"/>
                  </a:lnTo>
                  <a:lnTo>
                    <a:pt x="1691" y="737"/>
                  </a:lnTo>
                  <a:lnTo>
                    <a:pt x="1679" y="713"/>
                  </a:lnTo>
                  <a:lnTo>
                    <a:pt x="1661" y="672"/>
                  </a:lnTo>
                  <a:lnTo>
                    <a:pt x="1643" y="630"/>
                  </a:lnTo>
                  <a:lnTo>
                    <a:pt x="1613" y="582"/>
                  </a:lnTo>
                  <a:lnTo>
                    <a:pt x="1589" y="540"/>
                  </a:lnTo>
                  <a:lnTo>
                    <a:pt x="1560" y="510"/>
                  </a:lnTo>
                  <a:lnTo>
                    <a:pt x="1536" y="492"/>
                  </a:lnTo>
                  <a:lnTo>
                    <a:pt x="1494" y="480"/>
                  </a:lnTo>
                  <a:lnTo>
                    <a:pt x="1446" y="480"/>
                  </a:lnTo>
                  <a:lnTo>
                    <a:pt x="1397" y="486"/>
                  </a:lnTo>
                  <a:lnTo>
                    <a:pt x="1349" y="498"/>
                  </a:lnTo>
                  <a:lnTo>
                    <a:pt x="1248" y="528"/>
                  </a:lnTo>
                  <a:lnTo>
                    <a:pt x="1158" y="570"/>
                  </a:lnTo>
                  <a:lnTo>
                    <a:pt x="1104" y="600"/>
                  </a:lnTo>
                  <a:lnTo>
                    <a:pt x="1037" y="624"/>
                  </a:lnTo>
                  <a:lnTo>
                    <a:pt x="996" y="630"/>
                  </a:lnTo>
                  <a:lnTo>
                    <a:pt x="948" y="630"/>
                  </a:lnTo>
                  <a:lnTo>
                    <a:pt x="900" y="618"/>
                  </a:lnTo>
                  <a:lnTo>
                    <a:pt x="840" y="588"/>
                  </a:lnTo>
                  <a:lnTo>
                    <a:pt x="714" y="534"/>
                  </a:lnTo>
                  <a:lnTo>
                    <a:pt x="582" y="474"/>
                  </a:lnTo>
                  <a:lnTo>
                    <a:pt x="443" y="408"/>
                  </a:lnTo>
                  <a:lnTo>
                    <a:pt x="318" y="348"/>
                  </a:lnTo>
                  <a:lnTo>
                    <a:pt x="198" y="288"/>
                  </a:lnTo>
                  <a:lnTo>
                    <a:pt x="149" y="264"/>
                  </a:lnTo>
                  <a:lnTo>
                    <a:pt x="102" y="240"/>
                  </a:lnTo>
                  <a:lnTo>
                    <a:pt x="0" y="187"/>
                  </a:lnTo>
                  <a:lnTo>
                    <a:pt x="0" y="460"/>
                  </a:lnTo>
                  <a:lnTo>
                    <a:pt x="36" y="474"/>
                  </a:lnTo>
                  <a:lnTo>
                    <a:pt x="149" y="516"/>
                  </a:lnTo>
                  <a:lnTo>
                    <a:pt x="216" y="540"/>
                  </a:lnTo>
                  <a:lnTo>
                    <a:pt x="288" y="570"/>
                  </a:lnTo>
                  <a:lnTo>
                    <a:pt x="348" y="594"/>
                  </a:lnTo>
                  <a:lnTo>
                    <a:pt x="396" y="618"/>
                  </a:lnTo>
                  <a:lnTo>
                    <a:pt x="432" y="636"/>
                  </a:lnTo>
                  <a:lnTo>
                    <a:pt x="461" y="654"/>
                  </a:lnTo>
                  <a:lnTo>
                    <a:pt x="504" y="672"/>
                  </a:lnTo>
                  <a:lnTo>
                    <a:pt x="588" y="707"/>
                  </a:lnTo>
                  <a:lnTo>
                    <a:pt x="684" y="743"/>
                  </a:lnTo>
                  <a:lnTo>
                    <a:pt x="725" y="755"/>
                  </a:lnTo>
                  <a:lnTo>
                    <a:pt x="761" y="767"/>
                  </a:lnTo>
                  <a:lnTo>
                    <a:pt x="828" y="779"/>
                  </a:lnTo>
                  <a:lnTo>
                    <a:pt x="894" y="785"/>
                  </a:lnTo>
                  <a:lnTo>
                    <a:pt x="966" y="791"/>
                  </a:lnTo>
                  <a:lnTo>
                    <a:pt x="1031" y="791"/>
                  </a:lnTo>
                  <a:lnTo>
                    <a:pt x="1092" y="785"/>
                  </a:lnTo>
                  <a:lnTo>
                    <a:pt x="1146" y="785"/>
                  </a:lnTo>
                  <a:lnTo>
                    <a:pt x="1176" y="779"/>
                  </a:lnTo>
                  <a:lnTo>
                    <a:pt x="1188" y="779"/>
                  </a:lnTo>
                  <a:lnTo>
                    <a:pt x="1188" y="779"/>
                  </a:lnTo>
                  <a:lnTo>
                    <a:pt x="1236" y="785"/>
                  </a:lnTo>
                  <a:lnTo>
                    <a:pt x="1278" y="791"/>
                  </a:lnTo>
                  <a:lnTo>
                    <a:pt x="1307" y="803"/>
                  </a:lnTo>
                  <a:lnTo>
                    <a:pt x="1337" y="809"/>
                  </a:lnTo>
                  <a:lnTo>
                    <a:pt x="1379" y="827"/>
                  </a:lnTo>
                  <a:lnTo>
                    <a:pt x="1404" y="845"/>
                  </a:lnTo>
                  <a:lnTo>
                    <a:pt x="1416" y="863"/>
                  </a:lnTo>
                  <a:lnTo>
                    <a:pt x="1416" y="875"/>
                  </a:lnTo>
                  <a:lnTo>
                    <a:pt x="1416" y="881"/>
                  </a:lnTo>
                  <a:lnTo>
                    <a:pt x="1416" y="887"/>
                  </a:lnTo>
                  <a:lnTo>
                    <a:pt x="1410" y="887"/>
                  </a:lnTo>
                  <a:lnTo>
                    <a:pt x="1397" y="893"/>
                  </a:lnTo>
                  <a:lnTo>
                    <a:pt x="1379" y="905"/>
                  </a:lnTo>
                  <a:lnTo>
                    <a:pt x="1361" y="923"/>
                  </a:lnTo>
                  <a:lnTo>
                    <a:pt x="1355" y="941"/>
                  </a:lnTo>
                  <a:lnTo>
                    <a:pt x="1361" y="971"/>
                  </a:lnTo>
                  <a:lnTo>
                    <a:pt x="1367" y="989"/>
                  </a:lnTo>
                  <a:lnTo>
                    <a:pt x="1385" y="1007"/>
                  </a:lnTo>
                  <a:lnTo>
                    <a:pt x="1404" y="1025"/>
                  </a:lnTo>
                  <a:lnTo>
                    <a:pt x="1434" y="1049"/>
                  </a:lnTo>
                  <a:lnTo>
                    <a:pt x="1464" y="1067"/>
                  </a:lnTo>
                  <a:lnTo>
                    <a:pt x="1494" y="1085"/>
                  </a:lnTo>
                  <a:lnTo>
                    <a:pt x="1554" y="1091"/>
                  </a:lnTo>
                  <a:lnTo>
                    <a:pt x="1607" y="1085"/>
                  </a:lnTo>
                  <a:lnTo>
                    <a:pt x="1661" y="1067"/>
                  </a:lnTo>
                  <a:lnTo>
                    <a:pt x="1697" y="1043"/>
                  </a:lnTo>
                  <a:lnTo>
                    <a:pt x="1734" y="1019"/>
                  </a:lnTo>
                  <a:lnTo>
                    <a:pt x="1752" y="995"/>
                  </a:lnTo>
                  <a:lnTo>
                    <a:pt x="1758" y="989"/>
                  </a:lnTo>
                  <a:lnTo>
                    <a:pt x="1812" y="989"/>
                  </a:lnTo>
                  <a:lnTo>
                    <a:pt x="1860" y="983"/>
                  </a:lnTo>
                  <a:lnTo>
                    <a:pt x="1907" y="965"/>
                  </a:lnTo>
                  <a:lnTo>
                    <a:pt x="1943" y="941"/>
                  </a:lnTo>
                  <a:lnTo>
                    <a:pt x="1973" y="917"/>
                  </a:lnTo>
                  <a:lnTo>
                    <a:pt x="2003" y="899"/>
                  </a:lnTo>
                  <a:lnTo>
                    <a:pt x="2015" y="881"/>
                  </a:lnTo>
                  <a:lnTo>
                    <a:pt x="2021" y="875"/>
                  </a:lnTo>
                  <a:lnTo>
                    <a:pt x="2201" y="899"/>
                  </a:lnTo>
                  <a:lnTo>
                    <a:pt x="2243" y="905"/>
                  </a:lnTo>
                  <a:lnTo>
                    <a:pt x="2273" y="899"/>
                  </a:lnTo>
                  <a:lnTo>
                    <a:pt x="2327" y="887"/>
                  </a:lnTo>
                  <a:lnTo>
                    <a:pt x="2364" y="863"/>
                  </a:lnTo>
                  <a:lnTo>
                    <a:pt x="2388" y="827"/>
                  </a:lnTo>
                  <a:lnTo>
                    <a:pt x="2400" y="797"/>
                  </a:lnTo>
                  <a:lnTo>
                    <a:pt x="2400" y="767"/>
                  </a:lnTo>
                  <a:lnTo>
                    <a:pt x="2400" y="743"/>
                  </a:lnTo>
                  <a:lnTo>
                    <a:pt x="2400" y="737"/>
                  </a:lnTo>
                  <a:lnTo>
                    <a:pt x="2418" y="737"/>
                  </a:lnTo>
                  <a:lnTo>
                    <a:pt x="2436" y="731"/>
                  </a:lnTo>
                  <a:lnTo>
                    <a:pt x="2471" y="701"/>
                  </a:lnTo>
                  <a:lnTo>
                    <a:pt x="2513" y="660"/>
                  </a:lnTo>
                  <a:lnTo>
                    <a:pt x="2555" y="606"/>
                  </a:lnTo>
                  <a:lnTo>
                    <a:pt x="2591" y="552"/>
                  </a:lnTo>
                  <a:lnTo>
                    <a:pt x="2621" y="504"/>
                  </a:lnTo>
                  <a:lnTo>
                    <a:pt x="2639" y="468"/>
                  </a:lnTo>
                  <a:lnTo>
                    <a:pt x="2646" y="462"/>
                  </a:lnTo>
                  <a:lnTo>
                    <a:pt x="2646" y="456"/>
                  </a:lnTo>
                  <a:lnTo>
                    <a:pt x="2693" y="374"/>
                  </a:lnTo>
                  <a:lnTo>
                    <a:pt x="2723" y="29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</p:grpSp>
      <p:sp>
        <p:nvSpPr>
          <p:cNvPr id="24594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4595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596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597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16FC14E-275A-471F-92FD-A96C086B4748}" type="slidenum">
              <a:rPr lang="ru-RU" altLang="en-US"/>
              <a:pPr/>
              <a:t>‹#›</a:t>
            </a:fld>
            <a:endParaRPr lang="ru-RU" altLang="en-US"/>
          </a:p>
        </p:txBody>
      </p:sp>
      <p:sp>
        <p:nvSpPr>
          <p:cNvPr id="24598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2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  <p:sldLayoutId id="2147483751" r:id="rId1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1000100" y="2143116"/>
            <a:ext cx="7772400" cy="1227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>Innovative Competence in Digital Environment</a:t>
            </a:r>
            <a:endParaRPr kumimoji="0" lang="bg-BG" sz="1600" b="1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bg-BG" sz="1600" b="1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j-cs"/>
            </a:endParaRPr>
          </a:p>
          <a:p>
            <a:pPr lvl="0" algn="ctr"/>
            <a:r>
              <a:rPr lang="en-US" altLang="en-US" sz="1200" b="1" kern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Prof. </a:t>
            </a:r>
            <a:r>
              <a:rPr lang="en-US" altLang="en-US" sz="1200" b="1" kern="0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Dimitrina</a:t>
            </a:r>
            <a:r>
              <a:rPr lang="en-US" altLang="en-US" sz="1200" b="1" kern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en-US" sz="1200" b="1" kern="0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Kirilova</a:t>
            </a:r>
            <a:r>
              <a:rPr lang="en-US" altLang="en-US" sz="1200" b="1" kern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en-US" sz="1200" b="1" kern="0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Kamenova</a:t>
            </a:r>
            <a:r>
              <a:rPr lang="en-US" altLang="en-US" sz="1200" b="1" kern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PhD, </a:t>
            </a:r>
            <a:endParaRPr lang="bg-BG" altLang="en-US" sz="1200" b="1" kern="0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algn="ctr"/>
            <a:r>
              <a:rPr lang="en-US" altLang="en-US" sz="1200" b="1" kern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Varna University of Management, Bulgaria, Varna</a:t>
            </a:r>
            <a:endParaRPr kumimoji="0" lang="ru-RU" altLang="en-US" sz="1200" b="1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Google Shape;2596;p55"/>
          <p:cNvSpPr>
            <a:spLocks/>
          </p:cNvSpPr>
          <p:nvPr/>
        </p:nvSpPr>
        <p:spPr bwMode="auto">
          <a:xfrm>
            <a:off x="3857620" y="3929066"/>
            <a:ext cx="1785937" cy="1428750"/>
          </a:xfrm>
          <a:custGeom>
            <a:avLst/>
            <a:gdLst/>
            <a:ahLst/>
            <a:cxnLst>
              <a:cxn ang="0">
                <a:pos x="4740" y="1387"/>
              </a:cxn>
              <a:cxn ang="0">
                <a:pos x="4593" y="1087"/>
              </a:cxn>
              <a:cxn ang="0">
                <a:pos x="5232" y="1022"/>
              </a:cxn>
              <a:cxn ang="0">
                <a:pos x="5256" y="674"/>
              </a:cxn>
              <a:cxn ang="0">
                <a:pos x="5172" y="367"/>
              </a:cxn>
              <a:cxn ang="0">
                <a:pos x="4983" y="291"/>
              </a:cxn>
              <a:cxn ang="0">
                <a:pos x="4440" y="1073"/>
              </a:cxn>
              <a:cxn ang="0">
                <a:pos x="6800" y="3037"/>
              </a:cxn>
              <a:cxn ang="0">
                <a:pos x="3470" y="2265"/>
              </a:cxn>
              <a:cxn ang="0">
                <a:pos x="3470" y="2265"/>
              </a:cxn>
              <a:cxn ang="0">
                <a:pos x="369" y="3723"/>
              </a:cxn>
              <a:cxn ang="0">
                <a:pos x="407" y="3676"/>
              </a:cxn>
              <a:cxn ang="0">
                <a:pos x="792" y="3409"/>
              </a:cxn>
              <a:cxn ang="0">
                <a:pos x="658" y="2991"/>
              </a:cxn>
              <a:cxn ang="0">
                <a:pos x="789" y="2670"/>
              </a:cxn>
              <a:cxn ang="0">
                <a:pos x="823" y="2572"/>
              </a:cxn>
              <a:cxn ang="0">
                <a:pos x="6820" y="3255"/>
              </a:cxn>
              <a:cxn ang="0">
                <a:pos x="977" y="4157"/>
              </a:cxn>
              <a:cxn ang="0">
                <a:pos x="2418" y="2069"/>
              </a:cxn>
              <a:cxn ang="0">
                <a:pos x="9132" y="4710"/>
              </a:cxn>
              <a:cxn ang="0">
                <a:pos x="8955" y="4406"/>
              </a:cxn>
              <a:cxn ang="0">
                <a:pos x="8938" y="4352"/>
              </a:cxn>
              <a:cxn ang="0">
                <a:pos x="8941" y="4031"/>
              </a:cxn>
              <a:cxn ang="0">
                <a:pos x="9220" y="3658"/>
              </a:cxn>
              <a:cxn ang="0">
                <a:pos x="8763" y="4126"/>
              </a:cxn>
              <a:cxn ang="0">
                <a:pos x="6991" y="3242"/>
              </a:cxn>
              <a:cxn ang="0">
                <a:pos x="1506" y="4833"/>
              </a:cxn>
              <a:cxn ang="0">
                <a:pos x="6943" y="5421"/>
              </a:cxn>
              <a:cxn ang="0">
                <a:pos x="6779" y="5421"/>
              </a:cxn>
              <a:cxn ang="0">
                <a:pos x="2930" y="5103"/>
              </a:cxn>
              <a:cxn ang="0">
                <a:pos x="4330" y="7357"/>
              </a:cxn>
              <a:cxn ang="0">
                <a:pos x="2841" y="6370"/>
              </a:cxn>
              <a:cxn ang="0">
                <a:pos x="1376" y="4929"/>
              </a:cxn>
              <a:cxn ang="0">
                <a:pos x="6704" y="6910"/>
              </a:cxn>
              <a:cxn ang="0">
                <a:pos x="7783" y="8416"/>
              </a:cxn>
              <a:cxn ang="0">
                <a:pos x="4593" y="7507"/>
              </a:cxn>
              <a:cxn ang="0">
                <a:pos x="5669" y="9505"/>
              </a:cxn>
              <a:cxn ang="0">
                <a:pos x="3152" y="7716"/>
              </a:cxn>
              <a:cxn ang="0">
                <a:pos x="4792" y="10502"/>
              </a:cxn>
              <a:cxn ang="0">
                <a:pos x="4867" y="10362"/>
              </a:cxn>
              <a:cxn ang="0">
                <a:pos x="4136" y="10014"/>
              </a:cxn>
              <a:cxn ang="0">
                <a:pos x="4115" y="9946"/>
              </a:cxn>
              <a:cxn ang="0">
                <a:pos x="4737" y="9597"/>
              </a:cxn>
              <a:cxn ang="0">
                <a:pos x="4642" y="9286"/>
              </a:cxn>
              <a:cxn ang="0">
                <a:pos x="4877" y="8938"/>
              </a:cxn>
              <a:cxn ang="0">
                <a:pos x="3378" y="2084"/>
              </a:cxn>
              <a:cxn ang="0">
                <a:pos x="806" y="2473"/>
              </a:cxn>
              <a:cxn ang="0">
                <a:pos x="109" y="2941"/>
              </a:cxn>
              <a:cxn ang="0">
                <a:pos x="338" y="6455"/>
              </a:cxn>
              <a:cxn ang="0">
                <a:pos x="355" y="6674"/>
              </a:cxn>
              <a:cxn ang="0">
                <a:pos x="4759" y="10653"/>
              </a:cxn>
              <a:cxn ang="0">
                <a:pos x="6561" y="8446"/>
              </a:cxn>
              <a:cxn ang="0">
                <a:pos x="9115" y="7757"/>
              </a:cxn>
              <a:cxn ang="0">
                <a:pos x="9600" y="3293"/>
              </a:cxn>
              <a:cxn ang="0">
                <a:pos x="6974" y="3030"/>
              </a:cxn>
            </a:cxnLst>
            <a:rect l="0" t="0" r="r" b="b"/>
            <a:pathLst>
              <a:path w="10636" h="10654" extrusionOk="0">
                <a:moveTo>
                  <a:pt x="5387" y="164"/>
                </a:moveTo>
                <a:cubicBezTo>
                  <a:pt x="5713" y="164"/>
                  <a:pt x="6012" y="466"/>
                  <a:pt x="6065" y="793"/>
                </a:cubicBezTo>
                <a:cubicBezTo>
                  <a:pt x="6123" y="1200"/>
                  <a:pt x="5857" y="1579"/>
                  <a:pt x="5457" y="1661"/>
                </a:cubicBezTo>
                <a:cubicBezTo>
                  <a:pt x="5412" y="1669"/>
                  <a:pt x="5367" y="1673"/>
                  <a:pt x="5322" y="1673"/>
                </a:cubicBezTo>
                <a:cubicBezTo>
                  <a:pt x="5097" y="1673"/>
                  <a:pt x="4880" y="1569"/>
                  <a:pt x="4740" y="1387"/>
                </a:cubicBezTo>
                <a:cubicBezTo>
                  <a:pt x="4921" y="1411"/>
                  <a:pt x="5106" y="1428"/>
                  <a:pt x="5290" y="1432"/>
                </a:cubicBezTo>
                <a:cubicBezTo>
                  <a:pt x="5324" y="1432"/>
                  <a:pt x="5335" y="1377"/>
                  <a:pt x="5300" y="1374"/>
                </a:cubicBezTo>
                <a:cubicBezTo>
                  <a:pt x="5102" y="1343"/>
                  <a:pt x="4901" y="1346"/>
                  <a:pt x="4703" y="1340"/>
                </a:cubicBezTo>
                <a:cubicBezTo>
                  <a:pt x="4648" y="1261"/>
                  <a:pt x="4614" y="1176"/>
                  <a:pt x="4593" y="1087"/>
                </a:cubicBezTo>
                <a:cubicBezTo>
                  <a:pt x="4590" y="1073"/>
                  <a:pt x="4590" y="1060"/>
                  <a:pt x="4587" y="1046"/>
                </a:cubicBezTo>
                <a:cubicBezTo>
                  <a:pt x="4802" y="1049"/>
                  <a:pt x="5010" y="1070"/>
                  <a:pt x="5222" y="1083"/>
                </a:cubicBezTo>
                <a:cubicBezTo>
                  <a:pt x="5223" y="1084"/>
                  <a:pt x="5224" y="1084"/>
                  <a:pt x="5225" y="1084"/>
                </a:cubicBezTo>
                <a:cubicBezTo>
                  <a:pt x="5260" y="1084"/>
                  <a:pt x="5265" y="1025"/>
                  <a:pt x="5232" y="1022"/>
                </a:cubicBezTo>
                <a:cubicBezTo>
                  <a:pt x="5050" y="996"/>
                  <a:pt x="4871" y="983"/>
                  <a:pt x="4690" y="983"/>
                </a:cubicBezTo>
                <a:cubicBezTo>
                  <a:pt x="4654" y="983"/>
                  <a:pt x="4617" y="983"/>
                  <a:pt x="4580" y="984"/>
                </a:cubicBezTo>
                <a:cubicBezTo>
                  <a:pt x="4570" y="868"/>
                  <a:pt x="4590" y="752"/>
                  <a:pt x="4645" y="646"/>
                </a:cubicBezTo>
                <a:cubicBezTo>
                  <a:pt x="4801" y="660"/>
                  <a:pt x="4962" y="679"/>
                  <a:pt x="5120" y="679"/>
                </a:cubicBezTo>
                <a:cubicBezTo>
                  <a:pt x="5166" y="679"/>
                  <a:pt x="5211" y="677"/>
                  <a:pt x="5256" y="674"/>
                </a:cubicBezTo>
                <a:cubicBezTo>
                  <a:pt x="5294" y="674"/>
                  <a:pt x="5307" y="612"/>
                  <a:pt x="5266" y="605"/>
                </a:cubicBezTo>
                <a:cubicBezTo>
                  <a:pt x="5094" y="581"/>
                  <a:pt x="4922" y="567"/>
                  <a:pt x="4750" y="567"/>
                </a:cubicBezTo>
                <a:cubicBezTo>
                  <a:pt x="4731" y="567"/>
                  <a:pt x="4712" y="567"/>
                  <a:pt x="4692" y="568"/>
                </a:cubicBezTo>
                <a:cubicBezTo>
                  <a:pt x="4737" y="499"/>
                  <a:pt x="4792" y="441"/>
                  <a:pt x="4850" y="390"/>
                </a:cubicBezTo>
                <a:cubicBezTo>
                  <a:pt x="4957" y="375"/>
                  <a:pt x="5065" y="367"/>
                  <a:pt x="5172" y="367"/>
                </a:cubicBezTo>
                <a:cubicBezTo>
                  <a:pt x="5301" y="367"/>
                  <a:pt x="5430" y="378"/>
                  <a:pt x="5557" y="400"/>
                </a:cubicBezTo>
                <a:cubicBezTo>
                  <a:pt x="5559" y="401"/>
                  <a:pt x="5561" y="401"/>
                  <a:pt x="5563" y="401"/>
                </a:cubicBezTo>
                <a:cubicBezTo>
                  <a:pt x="5610" y="401"/>
                  <a:pt x="5629" y="331"/>
                  <a:pt x="5580" y="318"/>
                </a:cubicBezTo>
                <a:cubicBezTo>
                  <a:pt x="5458" y="289"/>
                  <a:pt x="5334" y="274"/>
                  <a:pt x="5210" y="274"/>
                </a:cubicBezTo>
                <a:cubicBezTo>
                  <a:pt x="5134" y="274"/>
                  <a:pt x="5058" y="279"/>
                  <a:pt x="4983" y="291"/>
                </a:cubicBezTo>
                <a:cubicBezTo>
                  <a:pt x="5010" y="271"/>
                  <a:pt x="5037" y="254"/>
                  <a:pt x="5068" y="236"/>
                </a:cubicBezTo>
                <a:cubicBezTo>
                  <a:pt x="5075" y="242"/>
                  <a:pt x="5084" y="244"/>
                  <a:pt x="5092" y="244"/>
                </a:cubicBezTo>
                <a:cubicBezTo>
                  <a:pt x="5101" y="244"/>
                  <a:pt x="5111" y="242"/>
                  <a:pt x="5119" y="236"/>
                </a:cubicBezTo>
                <a:cubicBezTo>
                  <a:pt x="5208" y="186"/>
                  <a:pt x="5299" y="164"/>
                  <a:pt x="5387" y="164"/>
                </a:cubicBezTo>
                <a:close/>
                <a:moveTo>
                  <a:pt x="4440" y="1073"/>
                </a:moveTo>
                <a:cubicBezTo>
                  <a:pt x="4443" y="1090"/>
                  <a:pt x="4443" y="1107"/>
                  <a:pt x="4447" y="1124"/>
                </a:cubicBezTo>
                <a:cubicBezTo>
                  <a:pt x="4542" y="1546"/>
                  <a:pt x="4915" y="1823"/>
                  <a:pt x="5319" y="1823"/>
                </a:cubicBezTo>
                <a:cubicBezTo>
                  <a:pt x="5423" y="1823"/>
                  <a:pt x="5528" y="1805"/>
                  <a:pt x="5632" y="1766"/>
                </a:cubicBezTo>
                <a:cubicBezTo>
                  <a:pt x="5837" y="1688"/>
                  <a:pt x="6007" y="1538"/>
                  <a:pt x="6106" y="1343"/>
                </a:cubicBezTo>
                <a:cubicBezTo>
                  <a:pt x="6537" y="1842"/>
                  <a:pt x="6725" y="2422"/>
                  <a:pt x="6800" y="3037"/>
                </a:cubicBezTo>
                <a:cubicBezTo>
                  <a:pt x="6369" y="3064"/>
                  <a:pt x="5939" y="3119"/>
                  <a:pt x="5516" y="3204"/>
                </a:cubicBezTo>
                <a:cubicBezTo>
                  <a:pt x="4986" y="2842"/>
                  <a:pt x="4269" y="2398"/>
                  <a:pt x="3535" y="2135"/>
                </a:cubicBezTo>
                <a:cubicBezTo>
                  <a:pt x="3753" y="1702"/>
                  <a:pt x="4047" y="1326"/>
                  <a:pt x="4440" y="1077"/>
                </a:cubicBezTo>
                <a:lnTo>
                  <a:pt x="4440" y="1073"/>
                </a:lnTo>
                <a:close/>
                <a:moveTo>
                  <a:pt x="3470" y="2265"/>
                </a:moveTo>
                <a:cubicBezTo>
                  <a:pt x="4112" y="2490"/>
                  <a:pt x="4751" y="2873"/>
                  <a:pt x="5297" y="3252"/>
                </a:cubicBezTo>
                <a:cubicBezTo>
                  <a:pt x="4634" y="3392"/>
                  <a:pt x="3989" y="3583"/>
                  <a:pt x="3408" y="3768"/>
                </a:cubicBezTo>
                <a:cubicBezTo>
                  <a:pt x="3285" y="3805"/>
                  <a:pt x="3159" y="3850"/>
                  <a:pt x="3026" y="3897"/>
                </a:cubicBezTo>
                <a:cubicBezTo>
                  <a:pt x="3101" y="3344"/>
                  <a:pt x="3238" y="2771"/>
                  <a:pt x="3470" y="2268"/>
                </a:cubicBezTo>
                <a:lnTo>
                  <a:pt x="3470" y="2265"/>
                </a:lnTo>
                <a:close/>
                <a:moveTo>
                  <a:pt x="842" y="2572"/>
                </a:moveTo>
                <a:cubicBezTo>
                  <a:pt x="1637" y="2572"/>
                  <a:pt x="1719" y="3864"/>
                  <a:pt x="963" y="3973"/>
                </a:cubicBezTo>
                <a:cubicBezTo>
                  <a:pt x="935" y="3978"/>
                  <a:pt x="906" y="3980"/>
                  <a:pt x="878" y="3980"/>
                </a:cubicBezTo>
                <a:cubicBezTo>
                  <a:pt x="688" y="3980"/>
                  <a:pt x="503" y="3875"/>
                  <a:pt x="369" y="3727"/>
                </a:cubicBezTo>
                <a:lnTo>
                  <a:pt x="369" y="3723"/>
                </a:lnTo>
                <a:cubicBezTo>
                  <a:pt x="379" y="3723"/>
                  <a:pt x="389" y="3723"/>
                  <a:pt x="399" y="3723"/>
                </a:cubicBezTo>
                <a:cubicBezTo>
                  <a:pt x="508" y="3723"/>
                  <a:pt x="614" y="3740"/>
                  <a:pt x="717" y="3771"/>
                </a:cubicBezTo>
                <a:cubicBezTo>
                  <a:pt x="719" y="3772"/>
                  <a:pt x="721" y="3772"/>
                  <a:pt x="723" y="3772"/>
                </a:cubicBezTo>
                <a:cubicBezTo>
                  <a:pt x="746" y="3772"/>
                  <a:pt x="753" y="3736"/>
                  <a:pt x="727" y="3730"/>
                </a:cubicBezTo>
                <a:cubicBezTo>
                  <a:pt x="625" y="3694"/>
                  <a:pt x="515" y="3676"/>
                  <a:pt x="407" y="3676"/>
                </a:cubicBezTo>
                <a:cubicBezTo>
                  <a:pt x="381" y="3676"/>
                  <a:pt x="356" y="3677"/>
                  <a:pt x="331" y="3679"/>
                </a:cubicBezTo>
                <a:cubicBezTo>
                  <a:pt x="263" y="3590"/>
                  <a:pt x="219" y="3488"/>
                  <a:pt x="198" y="3378"/>
                </a:cubicBezTo>
                <a:cubicBezTo>
                  <a:pt x="381" y="3391"/>
                  <a:pt x="565" y="3410"/>
                  <a:pt x="748" y="3410"/>
                </a:cubicBezTo>
                <a:cubicBezTo>
                  <a:pt x="763" y="3410"/>
                  <a:pt x="778" y="3409"/>
                  <a:pt x="792" y="3409"/>
                </a:cubicBezTo>
                <a:cubicBezTo>
                  <a:pt x="844" y="3409"/>
                  <a:pt x="840" y="3341"/>
                  <a:pt x="792" y="3334"/>
                </a:cubicBezTo>
                <a:cubicBezTo>
                  <a:pt x="591" y="3307"/>
                  <a:pt x="389" y="3303"/>
                  <a:pt x="188" y="3293"/>
                </a:cubicBezTo>
                <a:cubicBezTo>
                  <a:pt x="184" y="3245"/>
                  <a:pt x="188" y="3194"/>
                  <a:pt x="202" y="3146"/>
                </a:cubicBezTo>
                <a:cubicBezTo>
                  <a:pt x="219" y="3081"/>
                  <a:pt x="246" y="3020"/>
                  <a:pt x="284" y="2965"/>
                </a:cubicBezTo>
                <a:cubicBezTo>
                  <a:pt x="408" y="2981"/>
                  <a:pt x="532" y="2991"/>
                  <a:pt x="658" y="2991"/>
                </a:cubicBezTo>
                <a:cubicBezTo>
                  <a:pt x="691" y="2991"/>
                  <a:pt x="725" y="2990"/>
                  <a:pt x="758" y="2989"/>
                </a:cubicBezTo>
                <a:cubicBezTo>
                  <a:pt x="806" y="2986"/>
                  <a:pt x="806" y="2914"/>
                  <a:pt x="758" y="2911"/>
                </a:cubicBezTo>
                <a:cubicBezTo>
                  <a:pt x="618" y="2911"/>
                  <a:pt x="478" y="2904"/>
                  <a:pt x="342" y="2893"/>
                </a:cubicBezTo>
                <a:cubicBezTo>
                  <a:pt x="430" y="2801"/>
                  <a:pt x="529" y="2726"/>
                  <a:pt x="642" y="2668"/>
                </a:cubicBezTo>
                <a:cubicBezTo>
                  <a:pt x="692" y="2668"/>
                  <a:pt x="741" y="2670"/>
                  <a:pt x="789" y="2670"/>
                </a:cubicBezTo>
                <a:cubicBezTo>
                  <a:pt x="813" y="2670"/>
                  <a:pt x="837" y="2669"/>
                  <a:pt x="861" y="2668"/>
                </a:cubicBezTo>
                <a:cubicBezTo>
                  <a:pt x="902" y="2665"/>
                  <a:pt x="902" y="2607"/>
                  <a:pt x="861" y="2603"/>
                </a:cubicBezTo>
                <a:lnTo>
                  <a:pt x="762" y="2603"/>
                </a:lnTo>
                <a:lnTo>
                  <a:pt x="820" y="2572"/>
                </a:lnTo>
                <a:lnTo>
                  <a:pt x="823" y="2572"/>
                </a:lnTo>
                <a:cubicBezTo>
                  <a:pt x="829" y="2572"/>
                  <a:pt x="836" y="2572"/>
                  <a:pt x="842" y="2572"/>
                </a:cubicBezTo>
                <a:close/>
                <a:moveTo>
                  <a:pt x="6820" y="3255"/>
                </a:moveTo>
                <a:cubicBezTo>
                  <a:pt x="6844" y="3559"/>
                  <a:pt x="6847" y="3863"/>
                  <a:pt x="6837" y="4167"/>
                </a:cubicBezTo>
                <a:cubicBezTo>
                  <a:pt x="6465" y="3880"/>
                  <a:pt x="6100" y="3624"/>
                  <a:pt x="5785" y="3395"/>
                </a:cubicBezTo>
                <a:cubicBezTo>
                  <a:pt x="6127" y="3331"/>
                  <a:pt x="6472" y="3286"/>
                  <a:pt x="6820" y="3255"/>
                </a:cubicBezTo>
                <a:close/>
                <a:moveTo>
                  <a:pt x="2418" y="2069"/>
                </a:moveTo>
                <a:cubicBezTo>
                  <a:pt x="2712" y="2069"/>
                  <a:pt x="3016" y="2124"/>
                  <a:pt x="3320" y="2217"/>
                </a:cubicBezTo>
                <a:cubicBezTo>
                  <a:pt x="3074" y="2760"/>
                  <a:pt x="2934" y="3372"/>
                  <a:pt x="2855" y="3962"/>
                </a:cubicBezTo>
                <a:cubicBezTo>
                  <a:pt x="2370" y="4147"/>
                  <a:pt x="1844" y="4389"/>
                  <a:pt x="1400" y="4707"/>
                </a:cubicBezTo>
                <a:cubicBezTo>
                  <a:pt x="1253" y="4533"/>
                  <a:pt x="1113" y="4348"/>
                  <a:pt x="977" y="4157"/>
                </a:cubicBezTo>
                <a:lnTo>
                  <a:pt x="980" y="4157"/>
                </a:lnTo>
                <a:cubicBezTo>
                  <a:pt x="1001" y="4154"/>
                  <a:pt x="1025" y="4150"/>
                  <a:pt x="1049" y="4143"/>
                </a:cubicBezTo>
                <a:cubicBezTo>
                  <a:pt x="1465" y="4041"/>
                  <a:pt x="1687" y="3563"/>
                  <a:pt x="1643" y="3160"/>
                </a:cubicBezTo>
                <a:cubicBezTo>
                  <a:pt x="1612" y="2900"/>
                  <a:pt x="1441" y="2607"/>
                  <a:pt x="1199" y="2490"/>
                </a:cubicBezTo>
                <a:cubicBezTo>
                  <a:pt x="1564" y="2190"/>
                  <a:pt x="1981" y="2069"/>
                  <a:pt x="2418" y="2069"/>
                </a:cubicBezTo>
                <a:close/>
                <a:moveTo>
                  <a:pt x="9600" y="3395"/>
                </a:moveTo>
                <a:cubicBezTo>
                  <a:pt x="10037" y="3467"/>
                  <a:pt x="10266" y="3792"/>
                  <a:pt x="10228" y="4236"/>
                </a:cubicBezTo>
                <a:cubicBezTo>
                  <a:pt x="10199" y="4602"/>
                  <a:pt x="9932" y="4895"/>
                  <a:pt x="9585" y="4895"/>
                </a:cubicBezTo>
                <a:cubicBezTo>
                  <a:pt x="9525" y="4895"/>
                  <a:pt x="9463" y="4886"/>
                  <a:pt x="9399" y="4867"/>
                </a:cubicBezTo>
                <a:cubicBezTo>
                  <a:pt x="9296" y="4840"/>
                  <a:pt x="9204" y="4785"/>
                  <a:pt x="9132" y="4710"/>
                </a:cubicBezTo>
                <a:cubicBezTo>
                  <a:pt x="9235" y="4714"/>
                  <a:pt x="9341" y="4717"/>
                  <a:pt x="9443" y="4717"/>
                </a:cubicBezTo>
                <a:cubicBezTo>
                  <a:pt x="9491" y="4717"/>
                  <a:pt x="9491" y="4645"/>
                  <a:pt x="9443" y="4645"/>
                </a:cubicBezTo>
                <a:cubicBezTo>
                  <a:pt x="9320" y="4642"/>
                  <a:pt x="9194" y="4642"/>
                  <a:pt x="9071" y="4642"/>
                </a:cubicBezTo>
                <a:cubicBezTo>
                  <a:pt x="9016" y="4570"/>
                  <a:pt x="8979" y="4492"/>
                  <a:pt x="8955" y="4406"/>
                </a:cubicBezTo>
                <a:cubicBezTo>
                  <a:pt x="9129" y="4430"/>
                  <a:pt x="9303" y="4454"/>
                  <a:pt x="9477" y="4475"/>
                </a:cubicBezTo>
                <a:cubicBezTo>
                  <a:pt x="9478" y="4475"/>
                  <a:pt x="9479" y="4475"/>
                  <a:pt x="9480" y="4475"/>
                </a:cubicBezTo>
                <a:cubicBezTo>
                  <a:pt x="9508" y="4475"/>
                  <a:pt x="9514" y="4423"/>
                  <a:pt x="9484" y="4420"/>
                </a:cubicBezTo>
                <a:cubicBezTo>
                  <a:pt x="9303" y="4393"/>
                  <a:pt x="9119" y="4372"/>
                  <a:pt x="8938" y="4352"/>
                </a:cubicBezTo>
                <a:cubicBezTo>
                  <a:pt x="8917" y="4263"/>
                  <a:pt x="8914" y="4167"/>
                  <a:pt x="8931" y="4079"/>
                </a:cubicBezTo>
                <a:cubicBezTo>
                  <a:pt x="9125" y="4085"/>
                  <a:pt x="9317" y="4089"/>
                  <a:pt x="9511" y="4089"/>
                </a:cubicBezTo>
                <a:cubicBezTo>
                  <a:pt x="9542" y="4089"/>
                  <a:pt x="9542" y="4041"/>
                  <a:pt x="9511" y="4041"/>
                </a:cubicBezTo>
                <a:cubicBezTo>
                  <a:pt x="9320" y="4031"/>
                  <a:pt x="9132" y="4031"/>
                  <a:pt x="8941" y="4031"/>
                </a:cubicBezTo>
                <a:cubicBezTo>
                  <a:pt x="8968" y="3915"/>
                  <a:pt x="9019" y="3809"/>
                  <a:pt x="9095" y="3720"/>
                </a:cubicBezTo>
                <a:cubicBezTo>
                  <a:pt x="9293" y="3723"/>
                  <a:pt x="9487" y="3730"/>
                  <a:pt x="9685" y="3747"/>
                </a:cubicBezTo>
                <a:cubicBezTo>
                  <a:pt x="9686" y="3747"/>
                  <a:pt x="9687" y="3747"/>
                  <a:pt x="9688" y="3747"/>
                </a:cubicBezTo>
                <a:cubicBezTo>
                  <a:pt x="9717" y="3747"/>
                  <a:pt x="9722" y="3699"/>
                  <a:pt x="9692" y="3693"/>
                </a:cubicBezTo>
                <a:cubicBezTo>
                  <a:pt x="9537" y="3669"/>
                  <a:pt x="9378" y="3658"/>
                  <a:pt x="9220" y="3658"/>
                </a:cubicBezTo>
                <a:cubicBezTo>
                  <a:pt x="9197" y="3658"/>
                  <a:pt x="9175" y="3658"/>
                  <a:pt x="9153" y="3658"/>
                </a:cubicBezTo>
                <a:cubicBezTo>
                  <a:pt x="9276" y="3535"/>
                  <a:pt x="9429" y="3447"/>
                  <a:pt x="9600" y="3395"/>
                </a:cubicBezTo>
                <a:close/>
                <a:moveTo>
                  <a:pt x="7343" y="3232"/>
                </a:moveTo>
                <a:cubicBezTo>
                  <a:pt x="7931" y="3232"/>
                  <a:pt x="8513" y="3316"/>
                  <a:pt x="9074" y="3532"/>
                </a:cubicBezTo>
                <a:cubicBezTo>
                  <a:pt x="8893" y="3679"/>
                  <a:pt x="8784" y="3894"/>
                  <a:pt x="8763" y="4126"/>
                </a:cubicBezTo>
                <a:cubicBezTo>
                  <a:pt x="8736" y="4505"/>
                  <a:pt x="8955" y="4864"/>
                  <a:pt x="9300" y="4990"/>
                </a:cubicBezTo>
                <a:cubicBezTo>
                  <a:pt x="9064" y="5284"/>
                  <a:pt x="8787" y="5544"/>
                  <a:pt x="8480" y="5762"/>
                </a:cubicBezTo>
                <a:lnTo>
                  <a:pt x="8476" y="5759"/>
                </a:lnTo>
                <a:cubicBezTo>
                  <a:pt x="8077" y="5216"/>
                  <a:pt x="7537" y="4724"/>
                  <a:pt x="6998" y="4294"/>
                </a:cubicBezTo>
                <a:cubicBezTo>
                  <a:pt x="7018" y="3945"/>
                  <a:pt x="7015" y="3594"/>
                  <a:pt x="6991" y="3242"/>
                </a:cubicBezTo>
                <a:cubicBezTo>
                  <a:pt x="7108" y="3236"/>
                  <a:pt x="7226" y="3232"/>
                  <a:pt x="7343" y="3232"/>
                </a:cubicBezTo>
                <a:close/>
                <a:moveTo>
                  <a:pt x="2831" y="4154"/>
                </a:moveTo>
                <a:cubicBezTo>
                  <a:pt x="2800" y="4420"/>
                  <a:pt x="2783" y="4680"/>
                  <a:pt x="2777" y="4922"/>
                </a:cubicBezTo>
                <a:cubicBezTo>
                  <a:pt x="2763" y="5318"/>
                  <a:pt x="2777" y="5718"/>
                  <a:pt x="2814" y="6114"/>
                </a:cubicBezTo>
                <a:cubicBezTo>
                  <a:pt x="2339" y="5725"/>
                  <a:pt x="1902" y="5298"/>
                  <a:pt x="1506" y="4833"/>
                </a:cubicBezTo>
                <a:cubicBezTo>
                  <a:pt x="1899" y="4553"/>
                  <a:pt x="2360" y="4331"/>
                  <a:pt x="2831" y="4154"/>
                </a:cubicBezTo>
                <a:close/>
                <a:moveTo>
                  <a:pt x="6987" y="4550"/>
                </a:moveTo>
                <a:cubicBezTo>
                  <a:pt x="7466" y="4943"/>
                  <a:pt x="7947" y="5383"/>
                  <a:pt x="8319" y="5871"/>
                </a:cubicBezTo>
                <a:cubicBezTo>
                  <a:pt x="7879" y="6158"/>
                  <a:pt x="7394" y="6380"/>
                  <a:pt x="6895" y="6568"/>
                </a:cubicBezTo>
                <a:cubicBezTo>
                  <a:pt x="6923" y="6189"/>
                  <a:pt x="6933" y="5803"/>
                  <a:pt x="6943" y="5421"/>
                </a:cubicBezTo>
                <a:cubicBezTo>
                  <a:pt x="6953" y="5141"/>
                  <a:pt x="6974" y="4847"/>
                  <a:pt x="6987" y="4550"/>
                </a:cubicBezTo>
                <a:close/>
                <a:moveTo>
                  <a:pt x="5557" y="3440"/>
                </a:moveTo>
                <a:cubicBezTo>
                  <a:pt x="5761" y="3590"/>
                  <a:pt x="5949" y="3734"/>
                  <a:pt x="6113" y="3863"/>
                </a:cubicBezTo>
                <a:cubicBezTo>
                  <a:pt x="6335" y="4031"/>
                  <a:pt x="6578" y="4219"/>
                  <a:pt x="6827" y="4417"/>
                </a:cubicBezTo>
                <a:cubicBezTo>
                  <a:pt x="6810" y="4755"/>
                  <a:pt x="6789" y="5093"/>
                  <a:pt x="6779" y="5421"/>
                </a:cubicBezTo>
                <a:cubicBezTo>
                  <a:pt x="6765" y="5824"/>
                  <a:pt x="6755" y="6227"/>
                  <a:pt x="6728" y="6630"/>
                </a:cubicBezTo>
                <a:cubicBezTo>
                  <a:pt x="6328" y="6776"/>
                  <a:pt x="5925" y="6903"/>
                  <a:pt x="5533" y="7033"/>
                </a:cubicBezTo>
                <a:cubicBezTo>
                  <a:pt x="5297" y="7108"/>
                  <a:pt x="4955" y="7210"/>
                  <a:pt x="4566" y="7306"/>
                </a:cubicBezTo>
                <a:cubicBezTo>
                  <a:pt x="4003" y="6985"/>
                  <a:pt x="3463" y="6626"/>
                  <a:pt x="2954" y="6227"/>
                </a:cubicBezTo>
                <a:cubicBezTo>
                  <a:pt x="2930" y="5803"/>
                  <a:pt x="2927" y="5410"/>
                  <a:pt x="2930" y="5103"/>
                </a:cubicBezTo>
                <a:cubicBezTo>
                  <a:pt x="2934" y="4768"/>
                  <a:pt x="2958" y="4430"/>
                  <a:pt x="2995" y="4099"/>
                </a:cubicBezTo>
                <a:cubicBezTo>
                  <a:pt x="3466" y="3935"/>
                  <a:pt x="3945" y="3798"/>
                  <a:pt x="4426" y="3689"/>
                </a:cubicBezTo>
                <a:cubicBezTo>
                  <a:pt x="4798" y="3604"/>
                  <a:pt x="5177" y="3515"/>
                  <a:pt x="5557" y="3440"/>
                </a:cubicBezTo>
                <a:close/>
                <a:moveTo>
                  <a:pt x="2971" y="6473"/>
                </a:moveTo>
                <a:cubicBezTo>
                  <a:pt x="3405" y="6797"/>
                  <a:pt x="3859" y="7091"/>
                  <a:pt x="4330" y="7357"/>
                </a:cubicBezTo>
                <a:cubicBezTo>
                  <a:pt x="3931" y="7449"/>
                  <a:pt x="3528" y="7518"/>
                  <a:pt x="3122" y="7562"/>
                </a:cubicBezTo>
                <a:cubicBezTo>
                  <a:pt x="3050" y="7203"/>
                  <a:pt x="2999" y="6841"/>
                  <a:pt x="2971" y="6476"/>
                </a:cubicBezTo>
                <a:lnTo>
                  <a:pt x="2971" y="6473"/>
                </a:lnTo>
                <a:close/>
                <a:moveTo>
                  <a:pt x="1376" y="4929"/>
                </a:moveTo>
                <a:cubicBezTo>
                  <a:pt x="1803" y="5465"/>
                  <a:pt x="2295" y="5950"/>
                  <a:pt x="2841" y="6370"/>
                </a:cubicBezTo>
                <a:cubicBezTo>
                  <a:pt x="2889" y="6773"/>
                  <a:pt x="2958" y="7173"/>
                  <a:pt x="3046" y="7569"/>
                </a:cubicBezTo>
                <a:cubicBezTo>
                  <a:pt x="2836" y="7590"/>
                  <a:pt x="2627" y="7602"/>
                  <a:pt x="2423" y="7602"/>
                </a:cubicBezTo>
                <a:cubicBezTo>
                  <a:pt x="1497" y="7602"/>
                  <a:pt x="687" y="7355"/>
                  <a:pt x="454" y="6585"/>
                </a:cubicBezTo>
                <a:lnTo>
                  <a:pt x="454" y="6582"/>
                </a:lnTo>
                <a:cubicBezTo>
                  <a:pt x="482" y="5882"/>
                  <a:pt x="850" y="5346"/>
                  <a:pt x="1376" y="4929"/>
                </a:cubicBezTo>
                <a:close/>
                <a:moveTo>
                  <a:pt x="6704" y="6910"/>
                </a:moveTo>
                <a:cubicBezTo>
                  <a:pt x="6670" y="7364"/>
                  <a:pt x="6584" y="7815"/>
                  <a:pt x="6455" y="8248"/>
                </a:cubicBezTo>
                <a:lnTo>
                  <a:pt x="6451" y="8245"/>
                </a:lnTo>
                <a:cubicBezTo>
                  <a:pt x="5895" y="7999"/>
                  <a:pt x="5355" y="7740"/>
                  <a:pt x="4836" y="7453"/>
                </a:cubicBezTo>
                <a:cubicBezTo>
                  <a:pt x="5468" y="7313"/>
                  <a:pt x="6093" y="7132"/>
                  <a:pt x="6704" y="6910"/>
                </a:cubicBezTo>
                <a:close/>
                <a:moveTo>
                  <a:pt x="8439" y="6035"/>
                </a:moveTo>
                <a:cubicBezTo>
                  <a:pt x="8794" y="6548"/>
                  <a:pt x="9013" y="7108"/>
                  <a:pt x="8961" y="7709"/>
                </a:cubicBezTo>
                <a:lnTo>
                  <a:pt x="8958" y="7705"/>
                </a:lnTo>
                <a:cubicBezTo>
                  <a:pt x="8934" y="7722"/>
                  <a:pt x="8924" y="7750"/>
                  <a:pt x="8931" y="7777"/>
                </a:cubicBezTo>
                <a:cubicBezTo>
                  <a:pt x="8985" y="8184"/>
                  <a:pt x="8043" y="8375"/>
                  <a:pt x="7783" y="8416"/>
                </a:cubicBezTo>
                <a:cubicBezTo>
                  <a:pt x="7648" y="8435"/>
                  <a:pt x="7506" y="8447"/>
                  <a:pt x="7362" y="8447"/>
                </a:cubicBezTo>
                <a:cubicBezTo>
                  <a:pt x="7101" y="8447"/>
                  <a:pt x="6836" y="8407"/>
                  <a:pt x="6605" y="8300"/>
                </a:cubicBezTo>
                <a:cubicBezTo>
                  <a:pt x="6755" y="7832"/>
                  <a:pt x="6830" y="7343"/>
                  <a:pt x="6871" y="6841"/>
                </a:cubicBezTo>
                <a:cubicBezTo>
                  <a:pt x="7425" y="6633"/>
                  <a:pt x="7947" y="6363"/>
                  <a:pt x="8439" y="6035"/>
                </a:cubicBezTo>
                <a:close/>
                <a:moveTo>
                  <a:pt x="4593" y="7507"/>
                </a:moveTo>
                <a:cubicBezTo>
                  <a:pt x="5184" y="7828"/>
                  <a:pt x="5799" y="8119"/>
                  <a:pt x="6407" y="8382"/>
                </a:cubicBezTo>
                <a:cubicBezTo>
                  <a:pt x="6250" y="8836"/>
                  <a:pt x="6007" y="9252"/>
                  <a:pt x="5690" y="9611"/>
                </a:cubicBezTo>
                <a:lnTo>
                  <a:pt x="5686" y="9608"/>
                </a:lnTo>
                <a:cubicBezTo>
                  <a:pt x="5679" y="9614"/>
                  <a:pt x="5676" y="9621"/>
                  <a:pt x="5673" y="9632"/>
                </a:cubicBezTo>
                <a:cubicBezTo>
                  <a:pt x="5676" y="9587"/>
                  <a:pt x="5673" y="9546"/>
                  <a:pt x="5669" y="9505"/>
                </a:cubicBezTo>
                <a:cubicBezTo>
                  <a:pt x="5623" y="9090"/>
                  <a:pt x="5258" y="8778"/>
                  <a:pt x="4860" y="8778"/>
                </a:cubicBezTo>
                <a:cubicBezTo>
                  <a:pt x="4790" y="8778"/>
                  <a:pt x="4719" y="8788"/>
                  <a:pt x="4648" y="8808"/>
                </a:cubicBezTo>
                <a:cubicBezTo>
                  <a:pt x="4624" y="8815"/>
                  <a:pt x="4607" y="8832"/>
                  <a:pt x="4604" y="8856"/>
                </a:cubicBezTo>
                <a:cubicBezTo>
                  <a:pt x="4330" y="8914"/>
                  <a:pt x="4105" y="9099"/>
                  <a:pt x="3992" y="9351"/>
                </a:cubicBezTo>
                <a:cubicBezTo>
                  <a:pt x="3565" y="9010"/>
                  <a:pt x="3306" y="8399"/>
                  <a:pt x="3152" y="7716"/>
                </a:cubicBezTo>
                <a:cubicBezTo>
                  <a:pt x="3528" y="7692"/>
                  <a:pt x="3904" y="7644"/>
                  <a:pt x="4276" y="7572"/>
                </a:cubicBezTo>
                <a:cubicBezTo>
                  <a:pt x="4378" y="7552"/>
                  <a:pt x="4484" y="7531"/>
                  <a:pt x="4593" y="7507"/>
                </a:cubicBezTo>
                <a:close/>
                <a:moveTo>
                  <a:pt x="4904" y="8918"/>
                </a:moveTo>
                <a:lnTo>
                  <a:pt x="4904" y="8918"/>
                </a:lnTo>
                <a:cubicBezTo>
                  <a:pt x="5738" y="8928"/>
                  <a:pt x="5679" y="10468"/>
                  <a:pt x="4792" y="10502"/>
                </a:cubicBezTo>
                <a:lnTo>
                  <a:pt x="4788" y="10499"/>
                </a:lnTo>
                <a:cubicBezTo>
                  <a:pt x="4784" y="10499"/>
                  <a:pt x="4780" y="10499"/>
                  <a:pt x="4775" y="10499"/>
                </a:cubicBezTo>
                <a:cubicBezTo>
                  <a:pt x="4619" y="10499"/>
                  <a:pt x="4464" y="10438"/>
                  <a:pt x="4351" y="10328"/>
                </a:cubicBezTo>
                <a:cubicBezTo>
                  <a:pt x="4372" y="10328"/>
                  <a:pt x="4393" y="10328"/>
                  <a:pt x="4414" y="10328"/>
                </a:cubicBezTo>
                <a:cubicBezTo>
                  <a:pt x="4565" y="10328"/>
                  <a:pt x="4717" y="10338"/>
                  <a:pt x="4867" y="10362"/>
                </a:cubicBezTo>
                <a:cubicBezTo>
                  <a:pt x="4868" y="10363"/>
                  <a:pt x="4869" y="10363"/>
                  <a:pt x="4870" y="10363"/>
                </a:cubicBezTo>
                <a:cubicBezTo>
                  <a:pt x="4892" y="10363"/>
                  <a:pt x="4903" y="10328"/>
                  <a:pt x="4877" y="10321"/>
                </a:cubicBezTo>
                <a:cubicBezTo>
                  <a:pt x="4750" y="10296"/>
                  <a:pt x="4620" y="10283"/>
                  <a:pt x="4490" y="10283"/>
                </a:cubicBezTo>
                <a:cubicBezTo>
                  <a:pt x="4431" y="10283"/>
                  <a:pt x="4372" y="10285"/>
                  <a:pt x="4313" y="10291"/>
                </a:cubicBezTo>
                <a:cubicBezTo>
                  <a:pt x="4238" y="10209"/>
                  <a:pt x="4177" y="10116"/>
                  <a:pt x="4136" y="10014"/>
                </a:cubicBezTo>
                <a:cubicBezTo>
                  <a:pt x="4277" y="10014"/>
                  <a:pt x="4418" y="10017"/>
                  <a:pt x="4559" y="10017"/>
                </a:cubicBezTo>
                <a:cubicBezTo>
                  <a:pt x="4630" y="10017"/>
                  <a:pt x="4700" y="10016"/>
                  <a:pt x="4771" y="10014"/>
                </a:cubicBezTo>
                <a:cubicBezTo>
                  <a:pt x="4815" y="10014"/>
                  <a:pt x="4815" y="9946"/>
                  <a:pt x="4771" y="9946"/>
                </a:cubicBezTo>
                <a:cubicBezTo>
                  <a:pt x="4685" y="9942"/>
                  <a:pt x="4600" y="9940"/>
                  <a:pt x="4514" y="9940"/>
                </a:cubicBezTo>
                <a:cubicBezTo>
                  <a:pt x="4381" y="9940"/>
                  <a:pt x="4248" y="9944"/>
                  <a:pt x="4115" y="9946"/>
                </a:cubicBezTo>
                <a:cubicBezTo>
                  <a:pt x="4085" y="9857"/>
                  <a:pt x="4068" y="9761"/>
                  <a:pt x="4071" y="9669"/>
                </a:cubicBezTo>
                <a:cubicBezTo>
                  <a:pt x="4182" y="9671"/>
                  <a:pt x="4293" y="9673"/>
                  <a:pt x="4404" y="9673"/>
                </a:cubicBezTo>
                <a:cubicBezTo>
                  <a:pt x="4515" y="9673"/>
                  <a:pt x="4626" y="9671"/>
                  <a:pt x="4737" y="9666"/>
                </a:cubicBezTo>
                <a:cubicBezTo>
                  <a:pt x="4781" y="9666"/>
                  <a:pt x="4781" y="9597"/>
                  <a:pt x="4737" y="9597"/>
                </a:cubicBezTo>
                <a:cubicBezTo>
                  <a:pt x="4645" y="9594"/>
                  <a:pt x="4552" y="9593"/>
                  <a:pt x="4460" y="9593"/>
                </a:cubicBezTo>
                <a:cubicBezTo>
                  <a:pt x="4334" y="9593"/>
                  <a:pt x="4207" y="9595"/>
                  <a:pt x="4081" y="9597"/>
                </a:cubicBezTo>
                <a:cubicBezTo>
                  <a:pt x="4098" y="9488"/>
                  <a:pt x="4139" y="9389"/>
                  <a:pt x="4204" y="9300"/>
                </a:cubicBezTo>
                <a:cubicBezTo>
                  <a:pt x="4208" y="9304"/>
                  <a:pt x="4211" y="9307"/>
                  <a:pt x="4218" y="9307"/>
                </a:cubicBezTo>
                <a:cubicBezTo>
                  <a:pt x="4359" y="9294"/>
                  <a:pt x="4500" y="9286"/>
                  <a:pt x="4642" y="9286"/>
                </a:cubicBezTo>
                <a:cubicBezTo>
                  <a:pt x="4720" y="9286"/>
                  <a:pt x="4798" y="9289"/>
                  <a:pt x="4877" y="9293"/>
                </a:cubicBezTo>
                <a:cubicBezTo>
                  <a:pt x="4925" y="9293"/>
                  <a:pt x="4921" y="9222"/>
                  <a:pt x="4877" y="9218"/>
                </a:cubicBezTo>
                <a:cubicBezTo>
                  <a:pt x="4797" y="9210"/>
                  <a:pt x="4716" y="9207"/>
                  <a:pt x="4636" y="9207"/>
                </a:cubicBezTo>
                <a:cubicBezTo>
                  <a:pt x="4507" y="9207"/>
                  <a:pt x="4378" y="9216"/>
                  <a:pt x="4252" y="9235"/>
                </a:cubicBezTo>
                <a:cubicBezTo>
                  <a:pt x="4406" y="9065"/>
                  <a:pt x="4638" y="8966"/>
                  <a:pt x="4877" y="8938"/>
                </a:cubicBezTo>
                <a:cubicBezTo>
                  <a:pt x="4887" y="8935"/>
                  <a:pt x="4897" y="8928"/>
                  <a:pt x="4904" y="8918"/>
                </a:cubicBezTo>
                <a:close/>
                <a:moveTo>
                  <a:pt x="5365" y="1"/>
                </a:moveTo>
                <a:cubicBezTo>
                  <a:pt x="5249" y="1"/>
                  <a:pt x="5140" y="44"/>
                  <a:pt x="5051" y="151"/>
                </a:cubicBezTo>
                <a:cubicBezTo>
                  <a:pt x="4699" y="216"/>
                  <a:pt x="4450" y="544"/>
                  <a:pt x="4426" y="896"/>
                </a:cubicBezTo>
                <a:cubicBezTo>
                  <a:pt x="3962" y="1169"/>
                  <a:pt x="3624" y="1592"/>
                  <a:pt x="3378" y="2084"/>
                </a:cubicBezTo>
                <a:cubicBezTo>
                  <a:pt x="3033" y="1972"/>
                  <a:pt x="2687" y="1902"/>
                  <a:pt x="2359" y="1902"/>
                </a:cubicBezTo>
                <a:cubicBezTo>
                  <a:pt x="1877" y="1902"/>
                  <a:pt x="1433" y="2052"/>
                  <a:pt x="1086" y="2436"/>
                </a:cubicBezTo>
                <a:cubicBezTo>
                  <a:pt x="1079" y="2443"/>
                  <a:pt x="1083" y="2446"/>
                  <a:pt x="1079" y="2453"/>
                </a:cubicBezTo>
                <a:cubicBezTo>
                  <a:pt x="1045" y="2445"/>
                  <a:pt x="1010" y="2441"/>
                  <a:pt x="975" y="2441"/>
                </a:cubicBezTo>
                <a:cubicBezTo>
                  <a:pt x="917" y="2441"/>
                  <a:pt x="859" y="2452"/>
                  <a:pt x="806" y="2473"/>
                </a:cubicBezTo>
                <a:cubicBezTo>
                  <a:pt x="799" y="2477"/>
                  <a:pt x="796" y="2480"/>
                  <a:pt x="792" y="2484"/>
                </a:cubicBezTo>
                <a:cubicBezTo>
                  <a:pt x="546" y="2545"/>
                  <a:pt x="297" y="2682"/>
                  <a:pt x="150" y="2883"/>
                </a:cubicBezTo>
                <a:lnTo>
                  <a:pt x="133" y="2883"/>
                </a:lnTo>
                <a:cubicBezTo>
                  <a:pt x="132" y="2883"/>
                  <a:pt x="131" y="2883"/>
                  <a:pt x="130" y="2883"/>
                </a:cubicBezTo>
                <a:cubicBezTo>
                  <a:pt x="98" y="2883"/>
                  <a:pt x="90" y="2925"/>
                  <a:pt x="109" y="2941"/>
                </a:cubicBezTo>
                <a:cubicBezTo>
                  <a:pt x="31" y="3071"/>
                  <a:pt x="0" y="3221"/>
                  <a:pt x="21" y="3368"/>
                </a:cubicBezTo>
                <a:cubicBezTo>
                  <a:pt x="75" y="3737"/>
                  <a:pt x="461" y="4126"/>
                  <a:pt x="850" y="4160"/>
                </a:cubicBezTo>
                <a:lnTo>
                  <a:pt x="850" y="4171"/>
                </a:lnTo>
                <a:cubicBezTo>
                  <a:pt x="980" y="4386"/>
                  <a:pt x="1120" y="4598"/>
                  <a:pt x="1270" y="4799"/>
                </a:cubicBezTo>
                <a:cubicBezTo>
                  <a:pt x="721" y="5223"/>
                  <a:pt x="324" y="5766"/>
                  <a:pt x="338" y="6455"/>
                </a:cubicBezTo>
                <a:cubicBezTo>
                  <a:pt x="331" y="6462"/>
                  <a:pt x="328" y="6469"/>
                  <a:pt x="328" y="6479"/>
                </a:cubicBezTo>
                <a:cubicBezTo>
                  <a:pt x="331" y="6541"/>
                  <a:pt x="338" y="6599"/>
                  <a:pt x="352" y="6657"/>
                </a:cubicBezTo>
                <a:lnTo>
                  <a:pt x="352" y="6671"/>
                </a:lnTo>
                <a:cubicBezTo>
                  <a:pt x="352" y="6672"/>
                  <a:pt x="352" y="6672"/>
                  <a:pt x="352" y="6672"/>
                </a:cubicBezTo>
                <a:cubicBezTo>
                  <a:pt x="353" y="6672"/>
                  <a:pt x="354" y="6672"/>
                  <a:pt x="355" y="6674"/>
                </a:cubicBezTo>
                <a:cubicBezTo>
                  <a:pt x="541" y="7514"/>
                  <a:pt x="1624" y="7738"/>
                  <a:pt x="2654" y="7738"/>
                </a:cubicBezTo>
                <a:cubicBezTo>
                  <a:pt x="2795" y="7738"/>
                  <a:pt x="2936" y="7733"/>
                  <a:pt x="3074" y="7726"/>
                </a:cubicBezTo>
                <a:cubicBezTo>
                  <a:pt x="3224" y="8385"/>
                  <a:pt x="3361" y="9085"/>
                  <a:pt x="3948" y="9471"/>
                </a:cubicBezTo>
                <a:cubicBezTo>
                  <a:pt x="3931" y="9532"/>
                  <a:pt x="3917" y="9597"/>
                  <a:pt x="3914" y="9662"/>
                </a:cubicBezTo>
                <a:cubicBezTo>
                  <a:pt x="3894" y="10130"/>
                  <a:pt x="4264" y="10653"/>
                  <a:pt x="4759" y="10653"/>
                </a:cubicBezTo>
                <a:cubicBezTo>
                  <a:pt x="4784" y="10653"/>
                  <a:pt x="4810" y="10652"/>
                  <a:pt x="4836" y="10649"/>
                </a:cubicBezTo>
                <a:cubicBezTo>
                  <a:pt x="5239" y="10608"/>
                  <a:pt x="5557" y="10219"/>
                  <a:pt x="5645" y="9819"/>
                </a:cubicBezTo>
                <a:cubicBezTo>
                  <a:pt x="5690" y="9813"/>
                  <a:pt x="5731" y="9789"/>
                  <a:pt x="5761" y="9754"/>
                </a:cubicBezTo>
                <a:cubicBezTo>
                  <a:pt x="5775" y="9751"/>
                  <a:pt x="5792" y="9741"/>
                  <a:pt x="5802" y="9731"/>
                </a:cubicBezTo>
                <a:cubicBezTo>
                  <a:pt x="6137" y="9355"/>
                  <a:pt x="6397" y="8921"/>
                  <a:pt x="6561" y="8446"/>
                </a:cubicBezTo>
                <a:cubicBezTo>
                  <a:pt x="6578" y="8446"/>
                  <a:pt x="6591" y="8440"/>
                  <a:pt x="6605" y="8433"/>
                </a:cubicBezTo>
                <a:cubicBezTo>
                  <a:pt x="6840" y="8566"/>
                  <a:pt x="7123" y="8617"/>
                  <a:pt x="7408" y="8617"/>
                </a:cubicBezTo>
                <a:cubicBezTo>
                  <a:pt x="7658" y="8617"/>
                  <a:pt x="7909" y="8577"/>
                  <a:pt x="8128" y="8518"/>
                </a:cubicBezTo>
                <a:cubicBezTo>
                  <a:pt x="8425" y="8440"/>
                  <a:pt x="9139" y="8218"/>
                  <a:pt x="9084" y="7811"/>
                </a:cubicBezTo>
                <a:cubicBezTo>
                  <a:pt x="9101" y="7798"/>
                  <a:pt x="9112" y="7781"/>
                  <a:pt x="9115" y="7757"/>
                </a:cubicBezTo>
                <a:cubicBezTo>
                  <a:pt x="9194" y="7101"/>
                  <a:pt x="8972" y="6486"/>
                  <a:pt x="8596" y="5926"/>
                </a:cubicBezTo>
                <a:cubicBezTo>
                  <a:pt x="8938" y="5677"/>
                  <a:pt x="9245" y="5380"/>
                  <a:pt x="9504" y="5045"/>
                </a:cubicBezTo>
                <a:cubicBezTo>
                  <a:pt x="9537" y="5048"/>
                  <a:pt x="9568" y="5050"/>
                  <a:pt x="9598" y="5050"/>
                </a:cubicBezTo>
                <a:cubicBezTo>
                  <a:pt x="10636" y="5050"/>
                  <a:pt x="10563" y="3275"/>
                  <a:pt x="9748" y="3275"/>
                </a:cubicBezTo>
                <a:cubicBezTo>
                  <a:pt x="9701" y="3275"/>
                  <a:pt x="9652" y="3281"/>
                  <a:pt x="9600" y="3293"/>
                </a:cubicBezTo>
                <a:cubicBezTo>
                  <a:pt x="9583" y="3296"/>
                  <a:pt x="9573" y="3307"/>
                  <a:pt x="9566" y="3324"/>
                </a:cubicBezTo>
                <a:cubicBezTo>
                  <a:pt x="9446" y="3337"/>
                  <a:pt x="9330" y="3375"/>
                  <a:pt x="9224" y="3433"/>
                </a:cubicBezTo>
                <a:cubicBezTo>
                  <a:pt x="9221" y="3419"/>
                  <a:pt x="9207" y="3406"/>
                  <a:pt x="9194" y="3399"/>
                </a:cubicBezTo>
                <a:cubicBezTo>
                  <a:pt x="8594" y="3131"/>
                  <a:pt x="7930" y="3025"/>
                  <a:pt x="7247" y="3025"/>
                </a:cubicBezTo>
                <a:cubicBezTo>
                  <a:pt x="7156" y="3025"/>
                  <a:pt x="7065" y="3026"/>
                  <a:pt x="6974" y="3030"/>
                </a:cubicBezTo>
                <a:cubicBezTo>
                  <a:pt x="6892" y="2361"/>
                  <a:pt x="6673" y="1732"/>
                  <a:pt x="6151" y="1244"/>
                </a:cubicBezTo>
                <a:cubicBezTo>
                  <a:pt x="6233" y="1032"/>
                  <a:pt x="6233" y="797"/>
                  <a:pt x="6151" y="585"/>
                </a:cubicBezTo>
                <a:cubicBezTo>
                  <a:pt x="6046" y="329"/>
                  <a:pt x="5682" y="1"/>
                  <a:pt x="5365" y="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lIns="91425" tIns="91425" rIns="91425" bIns="91425" anchor="ctr"/>
          <a:lstStyle/>
          <a:p>
            <a:pPr algn="ctr"/>
            <a:endParaRPr lang="bg-BG" dirty="0"/>
          </a:p>
        </p:txBody>
      </p:sp>
      <p:sp>
        <p:nvSpPr>
          <p:cNvPr id="5" name="Правоъгълник 4"/>
          <p:cNvSpPr/>
          <p:nvPr/>
        </p:nvSpPr>
        <p:spPr>
          <a:xfrm>
            <a:off x="2143108" y="785794"/>
            <a:ext cx="578647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/>
              <a:t>First International Online Education Forum  </a:t>
            </a:r>
            <a:endParaRPr lang="bg-BG" dirty="0" smtClean="0"/>
          </a:p>
          <a:p>
            <a:pPr algn="ctr"/>
            <a:r>
              <a:rPr lang="en-US" dirty="0" smtClean="0"/>
              <a:t>"</a:t>
            </a:r>
            <a:r>
              <a:rPr lang="en-US" dirty="0" err="1" smtClean="0"/>
              <a:t>Digitalisation</a:t>
            </a:r>
            <a:r>
              <a:rPr lang="en-US" dirty="0" smtClean="0"/>
              <a:t> and innovation in education and science“</a:t>
            </a:r>
            <a:endParaRPr lang="bg-BG" dirty="0" smtClean="0"/>
          </a:p>
          <a:p>
            <a:pPr algn="ctr"/>
            <a:r>
              <a:rPr lang="en-US" dirty="0" smtClean="0"/>
              <a:t>June 08 - 10, 2021</a:t>
            </a:r>
            <a:endParaRPr lang="bg-BG" dirty="0" smtClean="0"/>
          </a:p>
          <a:p>
            <a:pPr algn="ctr"/>
            <a:r>
              <a:rPr lang="en-US" dirty="0" smtClean="0"/>
              <a:t>Varna</a:t>
            </a:r>
            <a:endParaRPr lang="bg-B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642910" y="274638"/>
            <a:ext cx="8043890" cy="725470"/>
          </a:xfrm>
        </p:spPr>
        <p:txBody>
          <a:bodyPr/>
          <a:lstStyle/>
          <a:p>
            <a:r>
              <a:rPr lang="en-US" sz="1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3.1</a:t>
            </a:r>
            <a:r>
              <a:rPr lang="en-US" sz="16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. INNOVATIVE ACTIVITY includes:</a:t>
            </a: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571472" y="928670"/>
            <a:ext cx="8229600" cy="1357323"/>
          </a:xfrm>
        </p:spPr>
        <p:txBody>
          <a:bodyPr/>
          <a:lstStyle/>
          <a:p>
            <a:r>
              <a:rPr lang="en-US" sz="12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present motivation for change so that problems can be solved;</a:t>
            </a:r>
          </a:p>
          <a:p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creativity </a:t>
            </a:r>
            <a:r>
              <a:rPr lang="en-US" sz="12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to create new ideas;</a:t>
            </a:r>
          </a:p>
          <a:p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the </a:t>
            </a:r>
            <a:r>
              <a:rPr lang="en-US" sz="12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skills necessary for making the ideas into solutions for the </a:t>
            </a:r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problems</a:t>
            </a:r>
          </a:p>
          <a:p>
            <a:pPr>
              <a:buFontTx/>
              <a:buNone/>
            </a:pPr>
            <a:endParaRPr lang="bg-BG" altLang="en-US" sz="18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Заглавие 1"/>
          <p:cNvSpPr txBox="1">
            <a:spLocks/>
          </p:cNvSpPr>
          <p:nvPr/>
        </p:nvSpPr>
        <p:spPr bwMode="auto">
          <a:xfrm>
            <a:off x="428596" y="500042"/>
            <a:ext cx="8086724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/>
            </a:r>
            <a:b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</a:b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/>
            </a:r>
            <a:b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</a:br>
            <a:endParaRPr kumimoji="0" lang="bg-BG" altLang="en-US" sz="1600" b="1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Verdana" pitchFamily="34" charset="0"/>
              <a:ea typeface="Verdana" pitchFamily="34" charset="0"/>
              <a:cs typeface="Verdana" panose="020B0604030504040204" pitchFamily="34" charset="0"/>
            </a:endParaRPr>
          </a:p>
        </p:txBody>
      </p:sp>
      <p:sp>
        <p:nvSpPr>
          <p:cNvPr id="7" name="Контейнер за съдържание 2"/>
          <p:cNvSpPr txBox="1">
            <a:spLocks/>
          </p:cNvSpPr>
          <p:nvPr/>
        </p:nvSpPr>
        <p:spPr bwMode="auto">
          <a:xfrm>
            <a:off x="428596" y="1500174"/>
            <a:ext cx="8258204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Char char="•"/>
              <a:tabLst/>
              <a:defRPr/>
            </a:pPr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			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3.2. INNOVATIVE ORGANIZATION</a:t>
            </a:r>
            <a:endParaRPr lang="bg-BG" sz="1200" kern="0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  <a:ea typeface="Verdana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To organize the implementation of a single innovation in kindergartens the most important aspects are: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A) skills for providing resources to implement that innovation;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B) skills to connect the innovation with the educational environment at the right time and the right place;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C) skills to cooperate and share the workload, so that change can be made through innovation.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  <a:endParaRPr kumimoji="0" lang="bg-BG" altLang="en-US" sz="1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Контейнер за съдържание 2"/>
          <p:cNvSpPr txBox="1">
            <a:spLocks/>
          </p:cNvSpPr>
          <p:nvPr/>
        </p:nvSpPr>
        <p:spPr bwMode="auto">
          <a:xfrm>
            <a:off x="428596" y="3286124"/>
            <a:ext cx="8258204" cy="2500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                          3.3. INNOVATIVE APPLICABILITY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Innovative talent consists first and foremost of: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A) The presence and application of methodical skills;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B) The presence of technology and digital competence;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C) The presence of the skills to analyze the results from applying the idea to executing it.</a:t>
            </a:r>
            <a:endParaRPr kumimoji="0" lang="bg-BG" sz="1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The innovative teacher, in contrast to others, can: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A) offers ideas which change the educational system for the better;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B) creates new educational products and services;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C) implements new methods and types of teaching as well as new technologies;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D) transforms the educational content;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E) brings value to their kindergarten;</a:t>
            </a:r>
            <a:endParaRPr kumimoji="0" lang="bg-BG" sz="1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A strength of all innovators is the creation of new ideas, which grab the attention of contemporary children and tend to their needs.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None/>
              <a:tabLst/>
              <a:defRPr/>
            </a:pPr>
            <a:endParaRPr kumimoji="0" lang="bg-BG" altLang="en-US" sz="1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Char char="•"/>
              <a:tabLst/>
              <a:defRPr/>
            </a:pPr>
            <a:endParaRPr kumimoji="0" lang="bg-BG" altLang="en-US" sz="1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Char char="•"/>
              <a:tabLst/>
              <a:defRPr/>
            </a:pPr>
            <a:endParaRPr kumimoji="0" lang="bg-BG" altLang="en-US" sz="1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571472" y="357166"/>
            <a:ext cx="8229600" cy="796925"/>
          </a:xfrm>
        </p:spPr>
        <p:txBody>
          <a:bodyPr/>
          <a:lstStyle/>
          <a:p>
            <a:r>
              <a:rPr lang="en-US" sz="16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Instead of a discussion - did you know that:</a:t>
            </a:r>
            <a:endParaRPr lang="bg-BG" altLang="en-US" sz="16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095875"/>
          </a:xfrm>
        </p:spPr>
        <p:txBody>
          <a:bodyPr/>
          <a:lstStyle/>
          <a:p>
            <a:r>
              <a:rPr lang="en-US" sz="1200" b="1" i="1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Johnson &amp; Johnson</a:t>
            </a:r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, a company that creates products for self-care and health, has </a:t>
            </a:r>
            <a:r>
              <a:rPr lang="en-US" sz="1200" b="1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put innovation as one of its primary values.</a:t>
            </a:r>
          </a:p>
          <a:p>
            <a:r>
              <a:rPr lang="en-US" sz="12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With the intention of supporting innovation the company </a:t>
            </a:r>
            <a:r>
              <a:rPr lang="en-US" sz="1200" b="1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has designated three ways</a:t>
            </a:r>
            <a:r>
              <a:rPr lang="en-US" sz="12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 that innovation helps their business</a:t>
            </a:r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:</a:t>
            </a:r>
          </a:p>
          <a:p>
            <a:endParaRPr lang="en-US" sz="1200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buFontTx/>
              <a:buNone/>
            </a:pPr>
            <a:r>
              <a:rPr lang="bg-BG" altLang="en-US" sz="1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             		       </a:t>
            </a:r>
            <a:r>
              <a:rPr lang="en-US" altLang="en-US" sz="1600" b="1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they</a:t>
            </a:r>
            <a:r>
              <a:rPr lang="en-US" sz="1600" b="1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 correct vision</a:t>
            </a:r>
            <a:r>
              <a:rPr lang="bg-BG" altLang="en-US" sz="1600" b="1" i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>
              <a:buNone/>
            </a:pPr>
            <a:r>
              <a:rPr lang="bg-BG" altLang="en-US" sz="1200" b="1" i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			</a:t>
            </a:r>
            <a:r>
              <a:rPr lang="en-US" sz="1600" b="1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they speed up the business' </a:t>
            </a:r>
            <a:r>
              <a:rPr lang="en-US" sz="1600" b="1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growth</a:t>
            </a:r>
            <a:r>
              <a:rPr lang="bg-BG" altLang="en-US" sz="1600" b="1" i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>
              <a:buNone/>
            </a:pPr>
            <a:r>
              <a:rPr lang="bg-BG" altLang="en-US" sz="1200" b="1" i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	      	</a:t>
            </a:r>
            <a:r>
              <a:rPr lang="en-US" altLang="en-US" sz="1200" b="1" i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</a:t>
            </a:r>
            <a:r>
              <a:rPr lang="en-US" sz="1600" b="1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they encourage continuous education</a:t>
            </a:r>
          </a:p>
          <a:p>
            <a:pPr>
              <a:buFontTx/>
              <a:buNone/>
            </a:pPr>
            <a:r>
              <a:rPr lang="en-US" sz="1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	</a:t>
            </a:r>
            <a:endParaRPr lang="bg-BG" sz="12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buFontTx/>
              <a:buNone/>
            </a:pPr>
            <a:r>
              <a:rPr lang="en-US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Task </a:t>
            </a:r>
            <a:r>
              <a:rPr lang="en-US" sz="1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1: What is done by every kindergarten today so that </a:t>
            </a:r>
            <a:r>
              <a:rPr lang="en-US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all of </a:t>
            </a:r>
            <a:r>
              <a:rPr lang="en-US" sz="1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above mentioned tasks be implemented in remote </a:t>
            </a:r>
            <a:r>
              <a:rPr lang="en-US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education</a:t>
            </a:r>
            <a:r>
              <a:rPr lang="bg-BG" altLang="en-US" sz="1600" b="1" dirty="0" smtClea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  <a:r>
              <a:rPr lang="bg-BG" altLang="en-US" sz="1600" dirty="0" smtClea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r>
              <a:rPr lang="en-US" sz="12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The company's magazine always gives </a:t>
            </a:r>
            <a:r>
              <a:rPr 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examples of </a:t>
            </a:r>
            <a:r>
              <a:rPr 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successful innovations </a:t>
            </a:r>
            <a:r>
              <a:rPr 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in the company</a:t>
            </a:r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. </a:t>
            </a:r>
            <a:r>
              <a:rPr lang="en-US" sz="1600" b="1" dirty="0">
                <a:solidFill>
                  <a:srgbClr val="FF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TASK 2: WHERE ARE WE?</a:t>
            </a:r>
          </a:p>
          <a:p>
            <a:r>
              <a:rPr lang="en-US" sz="12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The </a:t>
            </a:r>
            <a:r>
              <a:rPr lang="en-US" sz="1200" b="1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process of innovation </a:t>
            </a:r>
            <a:r>
              <a:rPr lang="en-US" sz="12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is given as much attention as new products</a:t>
            </a:r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. </a:t>
            </a:r>
            <a:endParaRPr lang="bg-BG" sz="1200" dirty="0" smtClean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sz="1600" b="1" dirty="0" smtClean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TASK </a:t>
            </a:r>
            <a:r>
              <a:rPr lang="en-US" sz="1600" b="1" dirty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3: WHAT IS THE NEWEST SERVICE THAT IS PROVIDED BY KINDERGARTENS? HOW MUCH ATTENTION HAS IT BEEN GIVEN AND BY </a:t>
            </a:r>
            <a:r>
              <a:rPr lang="en-US" sz="1600" b="1" dirty="0" smtClean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WHOM?</a:t>
            </a:r>
            <a:endParaRPr lang="en-US" sz="1600" b="1" dirty="0">
              <a:solidFill>
                <a:schemeClr val="bg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bg-BG" altLang="en-US" sz="1600" dirty="0" smtClean="0">
              <a:solidFill>
                <a:schemeClr val="bg2">
                  <a:lumMod val="60000"/>
                  <a:lumOff val="4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Стрелка надясно 3"/>
          <p:cNvSpPr/>
          <p:nvPr/>
        </p:nvSpPr>
        <p:spPr>
          <a:xfrm>
            <a:off x="3214678" y="2214554"/>
            <a:ext cx="357188" cy="357188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bg-BG"/>
          </a:p>
        </p:txBody>
      </p:sp>
      <p:sp>
        <p:nvSpPr>
          <p:cNvPr id="5" name="Стрелка надясно 4"/>
          <p:cNvSpPr/>
          <p:nvPr/>
        </p:nvSpPr>
        <p:spPr>
          <a:xfrm>
            <a:off x="2786050" y="2500306"/>
            <a:ext cx="357187" cy="357188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bg-BG"/>
          </a:p>
        </p:txBody>
      </p:sp>
      <p:sp>
        <p:nvSpPr>
          <p:cNvPr id="6" name="Стрелка надясно 5"/>
          <p:cNvSpPr/>
          <p:nvPr/>
        </p:nvSpPr>
        <p:spPr>
          <a:xfrm>
            <a:off x="2143108" y="2786058"/>
            <a:ext cx="357187" cy="357188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bg-BG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REFERENCES</a:t>
            </a:r>
            <a:endParaRPr lang="bg-BG" altLang="en-US" sz="16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AutoNum type="arabicPeriod"/>
              <a:defRPr/>
            </a:pPr>
            <a:r>
              <a:rPr lang="en-US" sz="1200" b="1" dirty="0" smtClean="0">
                <a:latin typeface="Verdana" pitchFamily="34" charset="0"/>
                <a:ea typeface="Verdana" pitchFamily="34" charset="0"/>
              </a:rPr>
              <a:t>Digital Competence is vital for either teachers and students in 21 century. </a:t>
            </a:r>
          </a:p>
          <a:p>
            <a:pPr marL="0" indent="0">
              <a:buNone/>
              <a:defRPr/>
            </a:pPr>
            <a:r>
              <a:rPr lang="en-US" sz="1200" i="1" dirty="0" smtClean="0">
                <a:solidFill>
                  <a:srgbClr val="00FF99"/>
                </a:solidFill>
                <a:latin typeface="Verdana" pitchFamily="34" charset="0"/>
                <a:ea typeface="Verdana" pitchFamily="34" charset="0"/>
              </a:rPr>
              <a:t>Handbook</a:t>
            </a:r>
            <a:r>
              <a:rPr lang="bg-BG" sz="1200" i="1" dirty="0" smtClean="0">
                <a:latin typeface="Verdana" pitchFamily="34" charset="0"/>
                <a:ea typeface="Verdana" pitchFamily="34" charset="0"/>
              </a:rPr>
              <a:t>, 17.01.2020; </a:t>
            </a:r>
            <a:r>
              <a:rPr lang="en-US" sz="1200" i="1" dirty="0" smtClean="0">
                <a:latin typeface="Verdana" pitchFamily="34" charset="0"/>
                <a:ea typeface="Verdana" pitchFamily="34" charset="0"/>
              </a:rPr>
              <a:t>https://www.schooleducationgateway.eu/bg/pub/resources/tutorials/digital-competence-the-vital-.htm</a:t>
            </a:r>
            <a:endParaRPr lang="bg-BG" sz="1200" dirty="0" smtClean="0">
              <a:latin typeface="Verdana" pitchFamily="34" charset="0"/>
              <a:ea typeface="Verdana" pitchFamily="34" charset="0"/>
            </a:endParaRPr>
          </a:p>
          <a:p>
            <a:pPr>
              <a:buNone/>
            </a:pPr>
            <a:r>
              <a:rPr lang="bg-BG" sz="1200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Verdana" pitchFamily="34" charset="0"/>
                <a:ea typeface="Verdana" pitchFamily="34" charset="0"/>
              </a:rPr>
              <a:t>2. </a:t>
            </a:r>
            <a:r>
              <a:rPr lang="ru-RU" sz="1200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Verdana" pitchFamily="34" charset="0"/>
                <a:ea typeface="Verdana" pitchFamily="34" charset="0"/>
              </a:rPr>
              <a:t> </a:t>
            </a:r>
            <a:r>
              <a:rPr lang="ru-RU" sz="1200" dirty="0" err="1" smtClean="0">
                <a:latin typeface="Verdana" pitchFamily="34" charset="0"/>
                <a:ea typeface="Verdana" pitchFamily="34" charset="0"/>
              </a:rPr>
              <a:t>Restart</a:t>
            </a:r>
            <a:r>
              <a:rPr lang="ru-RU" sz="1200" dirty="0" smtClean="0">
                <a:latin typeface="Verdana" pitchFamily="34" charset="0"/>
                <a:ea typeface="Verdana" pitchFamily="34" charset="0"/>
              </a:rPr>
              <a:t> – </a:t>
            </a:r>
            <a:r>
              <a:rPr lang="ru-RU" sz="1200" dirty="0" err="1" smtClean="0">
                <a:latin typeface="Verdana" pitchFamily="34" charset="0"/>
                <a:ea typeface="Verdana" pitchFamily="34" charset="0"/>
              </a:rPr>
              <a:t>Дигитални</a:t>
            </a:r>
            <a:r>
              <a:rPr lang="ru-RU" sz="1200" dirty="0" smtClean="0">
                <a:latin typeface="Verdana" pitchFamily="34" charset="0"/>
                <a:ea typeface="Verdana" pitchFamily="34" charset="0"/>
              </a:rPr>
              <a:t> </a:t>
            </a:r>
            <a:r>
              <a:rPr lang="ru-RU" sz="1200" dirty="0" err="1" smtClean="0">
                <a:latin typeface="Verdana" pitchFamily="34" charset="0"/>
                <a:ea typeface="Verdana" pitchFamily="34" charset="0"/>
              </a:rPr>
              <a:t>обучителни</a:t>
            </a:r>
            <a:r>
              <a:rPr lang="ru-RU" sz="1200" dirty="0" smtClean="0">
                <a:latin typeface="Verdana" pitchFamily="34" charset="0"/>
                <a:ea typeface="Verdana" pitchFamily="34" charset="0"/>
              </a:rPr>
              <a:t> </a:t>
            </a:r>
            <a:r>
              <a:rPr lang="ru-RU" sz="1200" dirty="0" err="1" smtClean="0">
                <a:latin typeface="Verdana" pitchFamily="34" charset="0"/>
                <a:ea typeface="Verdana" pitchFamily="34" charset="0"/>
              </a:rPr>
              <a:t>инструменти</a:t>
            </a:r>
            <a:r>
              <a:rPr lang="ru-RU" sz="1200" dirty="0" smtClean="0">
                <a:latin typeface="Verdana" pitchFamily="34" charset="0"/>
                <a:ea typeface="Verdana" pitchFamily="34" charset="0"/>
              </a:rPr>
              <a:t> за </a:t>
            </a:r>
            <a:r>
              <a:rPr lang="ru-RU" sz="1200" dirty="0" err="1" smtClean="0">
                <a:latin typeface="Verdana" pitchFamily="34" charset="0"/>
                <a:ea typeface="Verdana" pitchFamily="34" charset="0"/>
              </a:rPr>
              <a:t>насърчаване</a:t>
            </a:r>
            <a:r>
              <a:rPr lang="ru-RU" sz="1200" dirty="0" smtClean="0">
                <a:latin typeface="Verdana" pitchFamily="34" charset="0"/>
                <a:ea typeface="Verdana" pitchFamily="34" charset="0"/>
              </a:rPr>
              <a:t> на </a:t>
            </a:r>
            <a:r>
              <a:rPr lang="ru-RU" sz="1200" dirty="0" err="1" smtClean="0">
                <a:latin typeface="Verdana" pitchFamily="34" charset="0"/>
                <a:ea typeface="Verdana" pitchFamily="34" charset="0"/>
              </a:rPr>
              <a:t>Индустриална</a:t>
            </a:r>
            <a:r>
              <a:rPr lang="ru-RU" sz="1200" dirty="0" smtClean="0">
                <a:latin typeface="Verdana" pitchFamily="34" charset="0"/>
                <a:ea typeface="Verdana" pitchFamily="34" charset="0"/>
              </a:rPr>
              <a:t> революция 4.0 в ЕС  </a:t>
            </a:r>
            <a:r>
              <a:rPr lang="en-US" sz="1200" dirty="0" smtClean="0">
                <a:latin typeface="Verdana" pitchFamily="34" charset="0"/>
                <a:ea typeface="Verdana" pitchFamily="34" charset="0"/>
              </a:rPr>
              <a:t>www.restart-project.eu</a:t>
            </a:r>
            <a:endParaRPr lang="bg-BG" sz="1200" dirty="0" smtClean="0">
              <a:latin typeface="Verdana" pitchFamily="34" charset="0"/>
              <a:ea typeface="Verdana" pitchFamily="34" charset="0"/>
            </a:endParaRPr>
          </a:p>
          <a:p>
            <a:pPr marL="0" indent="0">
              <a:buNone/>
              <a:defRPr/>
            </a:pPr>
            <a:endParaRPr lang="bg-BG" sz="1200" dirty="0" smtClean="0">
              <a:latin typeface="Verdana" pitchFamily="34" charset="0"/>
              <a:ea typeface="Verdana" pitchFamily="34" charset="0"/>
            </a:endParaRPr>
          </a:p>
          <a:p>
            <a:pPr>
              <a:buFontTx/>
              <a:buNone/>
              <a:defRPr/>
            </a:pPr>
            <a:endParaRPr lang="bg-BG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500034" y="1071546"/>
            <a:ext cx="8229600" cy="1143000"/>
          </a:xfrm>
        </p:spPr>
        <p:txBody>
          <a:bodyPr/>
          <a:lstStyle/>
          <a:p>
            <a:r>
              <a:rPr lang="en-US" alt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CONTENT:</a:t>
            </a:r>
            <a:endParaRPr lang="bg-BG" altLang="en-US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>
              <a:buNone/>
              <a:defRPr/>
            </a:pPr>
            <a:endParaRPr lang="bg-BG" sz="1200" b="1" dirty="0" smtClean="0">
              <a:solidFill>
                <a:srgbClr val="00FF99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r">
              <a:buNone/>
              <a:defRPr/>
            </a:pPr>
            <a:endParaRPr lang="bg-BG" sz="1200" b="1" dirty="0" smtClean="0">
              <a:solidFill>
                <a:srgbClr val="00FF99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r">
              <a:buNone/>
              <a:defRPr/>
            </a:pPr>
            <a:endParaRPr lang="bg-BG" sz="1200" b="1" dirty="0" smtClean="0">
              <a:solidFill>
                <a:srgbClr val="00FF99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r">
              <a:buNone/>
              <a:defRPr/>
            </a:pPr>
            <a:endParaRPr lang="bg-BG" sz="1200" b="1" dirty="0" smtClean="0">
              <a:solidFill>
                <a:srgbClr val="00FF99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r">
              <a:buNone/>
              <a:defRPr/>
            </a:pPr>
            <a:endParaRPr lang="bg-BG" sz="1200" b="1" dirty="0" smtClean="0">
              <a:solidFill>
                <a:srgbClr val="00FF99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r">
              <a:buNone/>
              <a:defRPr/>
            </a:pPr>
            <a:endParaRPr lang="bg-BG" sz="1200" b="1" dirty="0" smtClean="0">
              <a:solidFill>
                <a:srgbClr val="00FF99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>
              <a:buNone/>
              <a:defRPr/>
            </a:pPr>
            <a:r>
              <a:rPr lang="bg-BG" sz="1200" b="1" dirty="0" smtClean="0">
                <a:solidFill>
                  <a:srgbClr val="00FF99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			1)</a:t>
            </a:r>
            <a:r>
              <a:rPr lang="bg-BG" sz="12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2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The digital environment in kindergartens - the unexpected irreversible </a:t>
            </a:r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necessity</a:t>
            </a:r>
            <a:r>
              <a:rPr lang="bg-BG" sz="12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;</a:t>
            </a:r>
          </a:p>
          <a:p>
            <a:pPr algn="ctr">
              <a:buFontTx/>
              <a:buNone/>
              <a:defRPr/>
            </a:pPr>
            <a:r>
              <a:rPr lang="bg-BG" sz="1200" b="1" dirty="0" smtClean="0">
                <a:solidFill>
                  <a:srgbClr val="00FF99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			2)</a:t>
            </a:r>
            <a:r>
              <a:rPr lang="bg-BG" sz="12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2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Innovative competence - foundation for the creation of a digital environment</a:t>
            </a:r>
            <a:r>
              <a:rPr lang="bg-BG" sz="12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;</a:t>
            </a:r>
          </a:p>
          <a:p>
            <a:pPr algn="ctr">
              <a:buFontTx/>
              <a:buNone/>
              <a:defRPr/>
            </a:pPr>
            <a:r>
              <a:rPr lang="bg-BG" sz="1200" b="1" dirty="0" smtClean="0">
                <a:solidFill>
                  <a:srgbClr val="00FF99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3)</a:t>
            </a:r>
            <a:r>
              <a:rPr lang="bg-BG" sz="12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2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Model for expansion of the digital </a:t>
            </a:r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environment.</a:t>
            </a:r>
            <a:endParaRPr lang="bg-BG" sz="1200" b="1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defRPr/>
            </a:pPr>
            <a:endParaRPr lang="bg-BG" b="1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571744"/>
            <a:ext cx="1892300" cy="235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868362"/>
          </a:xfrm>
        </p:spPr>
        <p:txBody>
          <a:bodyPr/>
          <a:lstStyle/>
          <a:p>
            <a:r>
              <a:rPr 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Current state of the problem:</a:t>
            </a:r>
            <a:endParaRPr lang="bg-BG" altLang="en-US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357158" y="1196752"/>
            <a:ext cx="8429684" cy="5544616"/>
          </a:xfrm>
        </p:spPr>
        <p:txBody>
          <a:bodyPr/>
          <a:lstStyle/>
          <a:p>
            <a:endParaRPr lang="bg-BG" sz="1200" dirty="0" smtClean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bg-BG" sz="1200" dirty="0" smtClean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buNone/>
            </a:pPr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Thinking </a:t>
            </a:r>
            <a:r>
              <a:rPr lang="en-US" sz="12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on managing processes digitalization and sharing good practices in kindergartens, it is very important to clarify</a:t>
            </a:r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:</a:t>
            </a:r>
            <a:endParaRPr lang="bg-BG" sz="1200" dirty="0" smtClean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buNone/>
            </a:pPr>
            <a:endParaRPr lang="en-US" sz="1200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What </a:t>
            </a:r>
            <a:r>
              <a:rPr lang="en-US" sz="12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has lead to the accelerated interest towards digitalization of the administrative side (and the school process) in kindergartens? </a:t>
            </a:r>
            <a:endParaRPr lang="bg-BG" sz="1200" dirty="0" smtClean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buNone/>
            </a:pPr>
            <a:r>
              <a:rPr lang="en-US" sz="1200" b="1" dirty="0" smtClean="0">
                <a:solidFill>
                  <a:srgbClr val="FFFF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Short </a:t>
            </a:r>
            <a:r>
              <a:rPr lang="en-US" sz="1200" b="1" dirty="0">
                <a:solidFill>
                  <a:srgbClr val="FFFF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answer </a:t>
            </a:r>
            <a:r>
              <a:rPr lang="en-US" sz="12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- the world pandemic</a:t>
            </a:r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;</a:t>
            </a:r>
            <a:endParaRPr lang="bg-BG" sz="1200" dirty="0" smtClean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n-US" sz="1200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Is </a:t>
            </a:r>
            <a:r>
              <a:rPr lang="en-US" sz="12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the working force and the management in that field protected from unforeseen situations in the distant future and the not-so-distant future? </a:t>
            </a:r>
            <a:endParaRPr lang="bg-BG" sz="1200" dirty="0" smtClean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buNone/>
            </a:pPr>
            <a:r>
              <a:rPr lang="en-US" sz="1200" b="1" dirty="0" smtClean="0">
                <a:solidFill>
                  <a:srgbClr val="FFFF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Short </a:t>
            </a:r>
            <a:r>
              <a:rPr lang="en-US" sz="1200" b="1" dirty="0">
                <a:solidFill>
                  <a:srgbClr val="FFFF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answer</a:t>
            </a:r>
            <a:r>
              <a:rPr lang="en-US" sz="12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 - absolutely not</a:t>
            </a:r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!</a:t>
            </a:r>
            <a:endParaRPr lang="bg-BG" sz="1200" dirty="0" smtClean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n-US" sz="1200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Which </a:t>
            </a:r>
            <a:r>
              <a:rPr lang="en-US" sz="12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human resources stand as the foundation for the flexible solution of the problems, brought upon us by the high turbulence and complexity of life and work, especially in kindergartens? </a:t>
            </a:r>
            <a:endParaRPr lang="bg-BG" sz="1200" dirty="0" smtClean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buNone/>
            </a:pPr>
            <a:r>
              <a:rPr lang="en-US" sz="1200" b="1" dirty="0" smtClean="0">
                <a:solidFill>
                  <a:srgbClr val="FFFF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Short </a:t>
            </a:r>
            <a:r>
              <a:rPr lang="en-US" sz="1200" b="1" dirty="0">
                <a:solidFill>
                  <a:srgbClr val="FFFF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answer</a:t>
            </a:r>
            <a:r>
              <a:rPr lang="en-US" sz="12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 - innovative competence, used by digital competence as a base.</a:t>
            </a:r>
          </a:p>
          <a:p>
            <a:endParaRPr lang="bg-BG" altLang="en-US" dirty="0" smtClean="0"/>
          </a:p>
          <a:p>
            <a:endParaRPr lang="bg-BG" altLang="en-US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740046"/>
          </a:xfrm>
        </p:spPr>
        <p:txBody>
          <a:bodyPr/>
          <a:lstStyle/>
          <a:p>
            <a:r>
              <a:rPr lang="bg-BG" altLang="en-US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1) </a:t>
            </a:r>
            <a:r>
              <a:rPr lang="en-US" sz="16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Digital environment - the unexpected necessity!</a:t>
            </a:r>
            <a:endParaRPr lang="bg-BG" altLang="en-US" sz="1600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214313" y="836712"/>
            <a:ext cx="8472487" cy="5904656"/>
          </a:xfrm>
        </p:spPr>
        <p:txBody>
          <a:bodyPr/>
          <a:lstStyle/>
          <a:p>
            <a:endParaRPr lang="bg-BG" sz="1200" dirty="0" smtClean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bg-BG" sz="1200" dirty="0" smtClean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The </a:t>
            </a:r>
            <a:r>
              <a:rPr lang="en-US" sz="12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world pandemic forced the digital environment of education and nurturing </a:t>
            </a:r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at </a:t>
            </a:r>
            <a:r>
              <a:rPr lang="en-US" sz="12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kindergartens suddenly and irrevocably. Teachers faced the challenge of quickly learning new approaches and methods of educating, which, prior to those times, had been heard of but not understood</a:t>
            </a:r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  <a:endParaRPr lang="bg-BG" sz="1200" dirty="0" smtClean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n-US" sz="1200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According </a:t>
            </a:r>
            <a:r>
              <a:rPr lang="en-US" sz="12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to an international research by the OECD in the field of teaching and studying – TALIS (2013), 18% of the teachers said that they needed more advanced skills in </a:t>
            </a:r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ICT </a:t>
            </a:r>
            <a:r>
              <a:rPr lang="en-US" sz="12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to teach, and another 16% of the teachers said that they needed new technology to be implemented at their workplace</a:t>
            </a:r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  <a:endParaRPr lang="bg-BG" sz="1200" dirty="0" smtClean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n-US" sz="1200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It </a:t>
            </a:r>
            <a:r>
              <a:rPr lang="en-US" sz="12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is said that during 2015 eTwinning, the largest social network for teachers in Europe, provided an appropriate environment, which teachers </a:t>
            </a:r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used </a:t>
            </a:r>
            <a:r>
              <a:rPr lang="en-US" sz="12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to cooperate and learn about new ways of using </a:t>
            </a:r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digital resources </a:t>
            </a:r>
            <a:r>
              <a:rPr lang="en-US" sz="12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for teaching - according to a study by eTwinning (2015) 29% of teachers said that eTwinning had a great impact on their technical skills of teaching, while another 37% said that it had had a mild impact</a:t>
            </a:r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,</a:t>
            </a:r>
            <a:endParaRPr lang="bg-BG" sz="1200" dirty="0" smtClean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n-US" sz="1200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2019 </a:t>
            </a:r>
            <a:r>
              <a:rPr lang="en-US" sz="12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proved that it is necessary for 100% of the teachers to quickly adapt their students' education to the digital environment</a:t>
            </a:r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  <a:endParaRPr lang="bg-BG" sz="1200" dirty="0" smtClean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n-US" sz="1200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Providing </a:t>
            </a:r>
            <a:r>
              <a:rPr lang="en-US" sz="12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the teachers with digital competence is key to coping with the unprecedented </a:t>
            </a:r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necessity.</a:t>
            </a:r>
            <a:endParaRPr lang="en-US" sz="1200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buNone/>
            </a:pPr>
            <a:endParaRPr lang="bg-BG" altLang="en-US" sz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bg-BG" altLang="en-US" sz="16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bg-BG" altLang="en-US" sz="16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bg-BG" altLang="en-US" sz="18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/>
          <a:lstStyle/>
          <a:p>
            <a:r>
              <a:rPr 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The problems</a:t>
            </a:r>
            <a:r>
              <a:rPr lang="bg-BG" alt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214313" y="928670"/>
            <a:ext cx="8643937" cy="5167330"/>
          </a:xfrm>
        </p:spPr>
        <p:txBody>
          <a:bodyPr/>
          <a:lstStyle/>
          <a:p>
            <a:r>
              <a:rPr lang="en-US" sz="12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T</a:t>
            </a:r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he </a:t>
            </a:r>
            <a:r>
              <a:rPr lang="en-US" sz="12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necessity - as a sudden and irreversible change - found teachers and administrators unprepared for working with digital </a:t>
            </a:r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environments</a:t>
            </a:r>
            <a:endParaRPr lang="en-US" sz="1200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sz="12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I</a:t>
            </a:r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t </a:t>
            </a:r>
            <a:r>
              <a:rPr lang="en-US" sz="12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made work harder for them, their parents and their </a:t>
            </a:r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children</a:t>
            </a:r>
            <a:endParaRPr lang="en-US" sz="1200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sz="12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I</a:t>
            </a:r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t </a:t>
            </a:r>
            <a:r>
              <a:rPr lang="en-US" sz="12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gave birth to uncertainties in kindergartens' work </a:t>
            </a:r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effectiveness</a:t>
            </a:r>
            <a:endParaRPr lang="en-US" sz="1200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sz="12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I</a:t>
            </a:r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t </a:t>
            </a:r>
            <a:r>
              <a:rPr lang="en-US" sz="12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required digital competence from children's </a:t>
            </a:r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parents</a:t>
            </a:r>
            <a:endParaRPr lang="en-US" sz="1200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Thus</a:t>
            </a:r>
            <a:r>
              <a:rPr lang="en-US" sz="12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, from this day on we need to be ready to welcome changes that we are not able to predict</a:t>
            </a:r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. Because …</a:t>
            </a:r>
            <a:endParaRPr lang="bg-BG" sz="1200" dirty="0" smtClean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bg-BG" sz="1200" dirty="0" smtClean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lvl="0" algn="ctr">
              <a:buNone/>
            </a:pPr>
            <a:r>
              <a:rPr lang="en-US" sz="1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Digital competence is among </a:t>
            </a:r>
            <a:r>
              <a:rPr lang="en-US" sz="16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the eight key competences</a:t>
            </a:r>
            <a:endParaRPr lang="bg-BG" sz="1600" b="1" dirty="0" smtClean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lvl="0" algn="ctr">
              <a:buNone/>
            </a:pPr>
            <a:endParaRPr lang="bg-BG" sz="16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buNone/>
            </a:pPr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they require critical thinking and confidence to use their full potential</a:t>
            </a:r>
          </a:p>
          <a:p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1) digital technologies for information,</a:t>
            </a:r>
          </a:p>
          <a:p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2)digital technologies for communication and</a:t>
            </a:r>
          </a:p>
          <a:p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3) basic problem-solving in all aspects of life.</a:t>
            </a:r>
          </a:p>
          <a:p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At the same time, according to the information table for 2015 by the European </a:t>
            </a:r>
            <a:r>
              <a:rPr lang="en-US" sz="1200" dirty="0" err="1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programme</a:t>
            </a:r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 in the field of digital technologies 40% of the EU's population doesn't have enough digital competence - 22% of which don't use the Internet at all - data, which is true about workers in kindergartens as well</a:t>
            </a:r>
            <a:r>
              <a:rPr lang="bg-BG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 (</a:t>
            </a:r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more recent data from 2018 see 2).</a:t>
            </a:r>
          </a:p>
          <a:p>
            <a:pPr lvl="0" algn="ctr">
              <a:buNone/>
            </a:pPr>
            <a:endParaRPr lang="bg-BG" sz="16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lvl="0" algn="ctr">
              <a:buNone/>
            </a:pPr>
            <a:endParaRPr lang="bg-BG" altLang="en-US" sz="16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bg-BG" sz="1200" dirty="0" smtClean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n-US" sz="1200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Заглавие 1"/>
          <p:cNvSpPr txBox="1">
            <a:spLocks/>
          </p:cNvSpPr>
          <p:nvPr/>
        </p:nvSpPr>
        <p:spPr bwMode="auto">
          <a:xfrm>
            <a:off x="457200" y="500042"/>
            <a:ext cx="8229600" cy="917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bg-BG" altLang="en-US" sz="1800" b="1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j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812128"/>
          </a:xfrm>
        </p:spPr>
        <p:txBody>
          <a:bodyPr/>
          <a:lstStyle/>
          <a:p>
            <a:pPr algn="ctr">
              <a:buNone/>
            </a:pPr>
            <a:r>
              <a:rPr lang="en-US" sz="1600" b="1" dirty="0" smtClean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The European commission created the European frame for digital competence of the citizens (</a:t>
            </a:r>
            <a:r>
              <a:rPr lang="en-US" sz="1600" b="1" dirty="0" err="1" smtClean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DigComp</a:t>
            </a:r>
            <a:r>
              <a:rPr lang="en-US" sz="1600" b="1" dirty="0" smtClean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)</a:t>
            </a:r>
            <a:endParaRPr lang="bg-BG" sz="1600" b="1" dirty="0" smtClean="0">
              <a:solidFill>
                <a:schemeClr val="bg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>
              <a:buNone/>
            </a:pPr>
            <a:endParaRPr lang="bg-BG" sz="1600" b="1" dirty="0" smtClean="0">
              <a:solidFill>
                <a:schemeClr val="bg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>
              <a:buNone/>
            </a:pPr>
            <a:endParaRPr lang="bg-BG" altLang="en-US" sz="1600" b="1" dirty="0" smtClean="0">
              <a:solidFill>
                <a:schemeClr val="bg2">
                  <a:lumMod val="20000"/>
                  <a:lumOff val="8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Контейнер за съдържание 2"/>
          <p:cNvSpPr txBox="1">
            <a:spLocks/>
          </p:cNvSpPr>
          <p:nvPr/>
        </p:nvSpPr>
        <p:spPr bwMode="auto">
          <a:xfrm>
            <a:off x="571472" y="2000240"/>
            <a:ext cx="822960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it includes 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five fields</a:t>
            </a: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: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1) information/digital literacy;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2) communication and cooperation;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3) creation of digital content;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4) safety and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5) problem-solving;</a:t>
            </a:r>
            <a:endParaRPr kumimoji="0" lang="bg-BG" sz="1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Char char="•"/>
              <a:tabLst/>
              <a:defRPr/>
            </a:pPr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Together they include 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21 competences </a:t>
            </a: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(see 1 for more info).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As you can see fields 3,4 and 5 clearly relate to the realization of changes, directly connected with the creation of innovations, as much as they are needed for problems to be solved.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33561" y="404664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Innovative </a:t>
            </a:r>
            <a:r>
              <a:rPr 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competence - the foundation for creating a digital </a:t>
            </a: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environment</a:t>
            </a:r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/>
            </a:r>
            <a:b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</a:br>
            <a:endParaRPr lang="bg-BG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</a:endParaRP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433561" y="1412776"/>
            <a:ext cx="8229600" cy="5312047"/>
          </a:xfrm>
        </p:spPr>
        <p:txBody>
          <a:bodyPr/>
          <a:lstStyle/>
          <a:p>
            <a:pPr>
              <a:buNone/>
            </a:pPr>
            <a:r>
              <a:rPr lang="bg-BG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	</a:t>
            </a:r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The </a:t>
            </a:r>
            <a:r>
              <a:rPr lang="en-US" sz="12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term ''innovation" means:</a:t>
            </a:r>
          </a:p>
          <a:p>
            <a:pPr algn="ctr">
              <a:buNone/>
            </a:pPr>
            <a:r>
              <a:rPr lang="en-US" sz="1200" i="1" dirty="0" smtClean="0">
                <a:solidFill>
                  <a:schemeClr val="bg1">
                    <a:lumMod val="60000"/>
                    <a:lumOff val="40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,,</a:t>
            </a:r>
            <a:r>
              <a:rPr lang="en-US" sz="1200" i="1" dirty="0">
                <a:solidFill>
                  <a:schemeClr val="bg1">
                    <a:lumMod val="60000"/>
                    <a:lumOff val="40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to make changes to something already established, especially through implementing new methods, ideas and products" (Oxford Dictionary);</a:t>
            </a:r>
          </a:p>
          <a:p>
            <a:pPr algn="ctr">
              <a:buNone/>
            </a:pPr>
            <a:r>
              <a:rPr lang="en-US" sz="1200" i="1" dirty="0" smtClean="0">
                <a:solidFill>
                  <a:schemeClr val="bg1">
                    <a:lumMod val="60000"/>
                    <a:lumOff val="40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,,</a:t>
            </a:r>
            <a:r>
              <a:rPr lang="en-US" sz="1200" i="1" dirty="0">
                <a:solidFill>
                  <a:schemeClr val="bg1">
                    <a:lumMod val="60000"/>
                    <a:lumOff val="40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the process of turning an idea into a </a:t>
            </a:r>
            <a:r>
              <a:rPr lang="en-US" sz="1200" i="1" dirty="0" smtClean="0">
                <a:solidFill>
                  <a:schemeClr val="bg1">
                    <a:lumMod val="60000"/>
                    <a:lumOff val="40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solution, </a:t>
            </a:r>
            <a:r>
              <a:rPr lang="en-US" sz="1200" i="1" dirty="0">
                <a:solidFill>
                  <a:schemeClr val="bg1">
                    <a:lumMod val="60000"/>
                    <a:lumOff val="40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which adds value to the customer's point of view"(Nick </a:t>
            </a:r>
            <a:r>
              <a:rPr lang="en-US" sz="1200" i="1" dirty="0" err="1">
                <a:solidFill>
                  <a:schemeClr val="bg1">
                    <a:lumMod val="60000"/>
                    <a:lumOff val="40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Skillicorn</a:t>
            </a:r>
            <a:r>
              <a:rPr lang="en-US" sz="1200" i="1" dirty="0" smtClean="0">
                <a:solidFill>
                  <a:schemeClr val="bg1">
                    <a:lumMod val="60000"/>
                    <a:lumOff val="40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);</a:t>
            </a:r>
            <a:endParaRPr lang="bg-BG" sz="1200" i="1" dirty="0" smtClean="0">
              <a:solidFill>
                <a:schemeClr val="bg1">
                  <a:lumMod val="60000"/>
                  <a:lumOff val="40000"/>
                </a:schemeClr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>
              <a:buNone/>
            </a:pPr>
            <a:endParaRPr lang="en-US" sz="1200" i="1" dirty="0">
              <a:solidFill>
                <a:schemeClr val="bg1">
                  <a:lumMod val="60000"/>
                  <a:lumOff val="40000"/>
                </a:schemeClr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buNone/>
            </a:pPr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With </a:t>
            </a:r>
            <a:r>
              <a:rPr lang="en-US" sz="12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that in mind</a:t>
            </a:r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:</a:t>
            </a:r>
            <a:endParaRPr lang="en-US" sz="1200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every </a:t>
            </a:r>
            <a:r>
              <a:rPr lang="en-US" sz="12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innovation solves a problem!</a:t>
            </a:r>
          </a:p>
          <a:p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innovation </a:t>
            </a:r>
            <a:r>
              <a:rPr lang="en-US" sz="12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is the most important component of the contemporary kindergarten as an institution,</a:t>
            </a:r>
          </a:p>
          <a:p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which </a:t>
            </a:r>
            <a:r>
              <a:rPr lang="en-US" sz="12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correlates to a specific challenge </a:t>
            </a:r>
            <a:r>
              <a:rPr lang="en-US" sz="1200" b="1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and achieves value </a:t>
            </a:r>
            <a:r>
              <a:rPr lang="en-US" sz="12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for itself, the children and the teachers.</a:t>
            </a:r>
          </a:p>
          <a:p>
            <a:endParaRPr lang="bg-BG" sz="1200" b="1" dirty="0" smtClean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buNone/>
            </a:pPr>
            <a:r>
              <a:rPr lang="en-US" sz="1200" b="1" dirty="0" smtClean="0">
                <a:solidFill>
                  <a:srgbClr val="FFFF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Four </a:t>
            </a:r>
            <a:r>
              <a:rPr lang="en-US" sz="1200" b="1" dirty="0">
                <a:solidFill>
                  <a:srgbClr val="FFFF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key factors</a:t>
            </a:r>
            <a:r>
              <a:rPr lang="en-US" sz="12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, which define the necessity of innovation in kindergartens:</a:t>
            </a:r>
          </a:p>
          <a:p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the </a:t>
            </a:r>
            <a:r>
              <a:rPr lang="en-US" sz="12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technological </a:t>
            </a:r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advancement;</a:t>
            </a:r>
            <a:endParaRPr lang="en-US" sz="1200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the </a:t>
            </a:r>
            <a:r>
              <a:rPr lang="en-US" sz="12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changing generation of </a:t>
            </a:r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children;</a:t>
            </a:r>
            <a:endParaRPr lang="en-US" sz="1200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the </a:t>
            </a:r>
            <a:r>
              <a:rPr lang="en-US" sz="12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steep </a:t>
            </a:r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competition;</a:t>
            </a:r>
            <a:endParaRPr lang="en-US" sz="1200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and </a:t>
            </a:r>
            <a:r>
              <a:rPr lang="en-US" sz="12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the changing goals and tasks of </a:t>
            </a:r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education.</a:t>
            </a:r>
            <a:endParaRPr lang="en-US" sz="1200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bg-BG" altLang="en-US" sz="16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571472" y="857232"/>
            <a:ext cx="8115328" cy="785818"/>
          </a:xfrm>
        </p:spPr>
        <p:txBody>
          <a:bodyPr/>
          <a:lstStyle/>
          <a:p>
            <a:r>
              <a:rPr 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What is digital competence?</a:t>
            </a:r>
            <a:endParaRPr lang="bg-BG" altLang="en-US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328592"/>
          </a:xfrm>
        </p:spPr>
        <p:txBody>
          <a:bodyPr/>
          <a:lstStyle/>
          <a:p>
            <a:pPr>
              <a:buAutoNum type="arabicParenR"/>
            </a:pPr>
            <a:endParaRPr lang="bg-BG" sz="1200" b="1" dirty="0" smtClean="0">
              <a:solidFill>
                <a:srgbClr val="FFFF00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buAutoNum type="arabicParenR"/>
            </a:pPr>
            <a:endParaRPr lang="bg-BG" sz="1200" b="1" dirty="0" smtClean="0">
              <a:solidFill>
                <a:srgbClr val="FFFF00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buAutoNum type="arabicParenR"/>
            </a:pPr>
            <a:endParaRPr lang="bg-BG" sz="1200" b="1" dirty="0" smtClean="0">
              <a:solidFill>
                <a:srgbClr val="FFFF00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buAutoNum type="arabicParenR"/>
            </a:pPr>
            <a:r>
              <a:rPr lang="en-US" sz="1200" b="1" dirty="0" smtClean="0">
                <a:solidFill>
                  <a:srgbClr val="FFFF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Why </a:t>
            </a:r>
            <a:r>
              <a:rPr lang="en-US" sz="1200" b="1" dirty="0">
                <a:solidFill>
                  <a:srgbClr val="FFFF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innovate in kindergartens</a:t>
            </a:r>
            <a:r>
              <a:rPr lang="en-US" sz="1200" b="1" dirty="0" smtClean="0">
                <a:solidFill>
                  <a:srgbClr val="FFFF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?</a:t>
            </a:r>
            <a:endParaRPr lang="bg-BG" sz="1200" b="1" dirty="0" smtClean="0">
              <a:solidFill>
                <a:srgbClr val="FFFF00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buAutoNum type="arabicParenR"/>
            </a:pPr>
            <a:endParaRPr lang="en-US" sz="1200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Innovation </a:t>
            </a:r>
            <a:r>
              <a:rPr lang="en-US" sz="12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is a dynamic process that is implemented through planning, organizing and carrying out purposeful activities, which change the pre-existing practices</a:t>
            </a:r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  <a:endParaRPr lang="bg-BG" sz="1200" dirty="0" smtClean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n-US" sz="1200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sz="1200" b="1" dirty="0" smtClean="0">
                <a:solidFill>
                  <a:srgbClr val="FFC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The </a:t>
            </a:r>
            <a:r>
              <a:rPr lang="en-US" sz="1200" b="1" dirty="0">
                <a:solidFill>
                  <a:srgbClr val="FFC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most common mistake: </a:t>
            </a:r>
            <a:r>
              <a:rPr lang="en-US" sz="12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Way too often the focus is shifted towards giving birth to new ideas, but other aspects, such as the necessary skills for creating a concept, organizing and implementing an idea in practice, are also as important</a:t>
            </a:r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  <a:endParaRPr lang="bg-BG" sz="1200" dirty="0" smtClean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n-US" sz="1200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sz="1200" b="1" dirty="0" smtClean="0">
                <a:solidFill>
                  <a:srgbClr val="FF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The </a:t>
            </a:r>
            <a:r>
              <a:rPr lang="en-US" sz="1200" b="1" dirty="0">
                <a:solidFill>
                  <a:srgbClr val="FF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everyday-changing reality</a:t>
            </a:r>
            <a:r>
              <a:rPr lang="en-US" sz="12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 imposes necessity of changes foremost in education scope</a:t>
            </a:r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  <a:endParaRPr lang="bg-BG" sz="1200" dirty="0" smtClean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n-US" sz="1200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sz="12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From here </a:t>
            </a:r>
            <a:r>
              <a:rPr lang="en-US" sz="1200" b="1" dirty="0">
                <a:solidFill>
                  <a:srgbClr val="00B0F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a model of innovative competence</a:t>
            </a:r>
            <a:r>
              <a:rPr lang="en-US" sz="12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 could be </a:t>
            </a:r>
            <a:r>
              <a:rPr lang="en-US" sz="1200" dirty="0" smtClean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derived.</a:t>
            </a:r>
            <a:endParaRPr lang="en-US" sz="1200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bg-BG" altLang="en-US" sz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bg-BG" altLang="en-US" sz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bg-BG" altLang="en-US" sz="1200" dirty="0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28625" y="285750"/>
            <a:ext cx="8229600" cy="1143000"/>
          </a:xfrm>
        </p:spPr>
        <p:txBody>
          <a:bodyPr/>
          <a:lstStyle/>
          <a:p>
            <a:r>
              <a:rPr lang="bg-BG" altLang="en-US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3) </a:t>
            </a:r>
            <a:r>
              <a:rPr lang="en-US" altLang="en-US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Innovative Competence Model</a:t>
            </a:r>
            <a:endParaRPr lang="bg-BG" altLang="en-US" sz="16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bg-BG" dirty="0" smtClean="0"/>
          </a:p>
          <a:p>
            <a:pPr>
              <a:defRPr/>
            </a:pPr>
            <a:endParaRPr lang="bg-BG" dirty="0" smtClean="0"/>
          </a:p>
          <a:p>
            <a:pPr>
              <a:defRPr/>
            </a:pPr>
            <a:endParaRPr lang="bg-BG" dirty="0" smtClean="0"/>
          </a:p>
          <a:p>
            <a:pPr>
              <a:defRPr/>
            </a:pPr>
            <a:endParaRPr lang="bg-BG" dirty="0" smtClean="0"/>
          </a:p>
        </p:txBody>
      </p:sp>
      <p:graphicFrame>
        <p:nvGraphicFramePr>
          <p:cNvPr id="4" name="Диаграма 3"/>
          <p:cNvGraphicFramePr/>
          <p:nvPr>
            <p:extLst>
              <p:ext uri="{D42A27DB-BD31-4B8C-83A1-F6EECF244321}">
                <p14:modId xmlns:p14="http://schemas.microsoft.com/office/powerpoint/2010/main" xmlns="" val="210309243"/>
              </p:ext>
            </p:extLst>
          </p:nvPr>
        </p:nvGraphicFramePr>
        <p:xfrm>
          <a:off x="1643042" y="1428736"/>
          <a:ext cx="6191272" cy="46752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Сотрудничество">
  <a:themeElements>
    <a:clrScheme name="Сотрудничество 4">
      <a:dk1>
        <a:srgbClr val="006E6B"/>
      </a:dk1>
      <a:lt1>
        <a:srgbClr val="FFFFFF"/>
      </a:lt1>
      <a:dk2>
        <a:srgbClr val="006666"/>
      </a:dk2>
      <a:lt2>
        <a:srgbClr val="B9EFEE"/>
      </a:lt2>
      <a:accent1>
        <a:srgbClr val="33CCCC"/>
      </a:accent1>
      <a:accent2>
        <a:srgbClr val="6AB475"/>
      </a:accent2>
      <a:accent3>
        <a:srgbClr val="AAB8B8"/>
      </a:accent3>
      <a:accent4>
        <a:srgbClr val="DADADA"/>
      </a:accent4>
      <a:accent5>
        <a:srgbClr val="ADE2E2"/>
      </a:accent5>
      <a:accent6>
        <a:srgbClr val="5FA369"/>
      </a:accent6>
      <a:hlink>
        <a:srgbClr val="00FF99"/>
      </a:hlink>
      <a:folHlink>
        <a:srgbClr val="CCFF66"/>
      </a:folHlink>
    </a:clrScheme>
    <a:fontScheme name="Сотрудничество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отрудничество 1">
        <a:dk1>
          <a:srgbClr val="000078"/>
        </a:dk1>
        <a:lt1>
          <a:srgbClr val="FFFFFF"/>
        </a:lt1>
        <a:dk2>
          <a:srgbClr val="000066"/>
        </a:dk2>
        <a:lt2>
          <a:srgbClr val="CCECFF"/>
        </a:lt2>
        <a:accent1>
          <a:srgbClr val="0099CC"/>
        </a:accent1>
        <a:accent2>
          <a:srgbClr val="008080"/>
        </a:accent2>
        <a:accent3>
          <a:srgbClr val="AAAAB8"/>
        </a:accent3>
        <a:accent4>
          <a:srgbClr val="DADADA"/>
        </a:accent4>
        <a:accent5>
          <a:srgbClr val="AACAE2"/>
        </a:accent5>
        <a:accent6>
          <a:srgbClr val="007373"/>
        </a:accent6>
        <a:hlink>
          <a:srgbClr val="00FFCC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трудничество 2">
        <a:dk1>
          <a:srgbClr val="0000A6"/>
        </a:dk1>
        <a:lt1>
          <a:srgbClr val="FFFFFF"/>
        </a:lt1>
        <a:dk2>
          <a:srgbClr val="000099"/>
        </a:dk2>
        <a:lt2>
          <a:srgbClr val="CCFFFF"/>
        </a:lt2>
        <a:accent1>
          <a:srgbClr val="00CCFF"/>
        </a:accent1>
        <a:accent2>
          <a:srgbClr val="FFE701"/>
        </a:accent2>
        <a:accent3>
          <a:srgbClr val="AAAACA"/>
        </a:accent3>
        <a:accent4>
          <a:srgbClr val="DADADA"/>
        </a:accent4>
        <a:accent5>
          <a:srgbClr val="AAE2FF"/>
        </a:accent5>
        <a:accent6>
          <a:srgbClr val="E7D101"/>
        </a:accent6>
        <a:hlink>
          <a:srgbClr val="FFCC66"/>
        </a:hlink>
        <a:folHlink>
          <a:srgbClr val="00CA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трудничество 3">
        <a:dk1>
          <a:srgbClr val="000000"/>
        </a:dk1>
        <a:lt1>
          <a:srgbClr val="E0EBF6"/>
        </a:lt1>
        <a:dk2>
          <a:srgbClr val="77A4AF"/>
        </a:dk2>
        <a:lt2>
          <a:srgbClr val="F3F7FB"/>
        </a:lt2>
        <a:accent1>
          <a:srgbClr val="B9C4D7"/>
        </a:accent1>
        <a:accent2>
          <a:srgbClr val="B1A1C5"/>
        </a:accent2>
        <a:accent3>
          <a:srgbClr val="EDF3FA"/>
        </a:accent3>
        <a:accent4>
          <a:srgbClr val="000000"/>
        </a:accent4>
        <a:accent5>
          <a:srgbClr val="D9DEE8"/>
        </a:accent5>
        <a:accent6>
          <a:srgbClr val="A091B2"/>
        </a:accent6>
        <a:hlink>
          <a:srgbClr val="3F2FB5"/>
        </a:hlink>
        <a:folHlink>
          <a:srgbClr val="3189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отрудничество 4">
        <a:dk1>
          <a:srgbClr val="006E6B"/>
        </a:dk1>
        <a:lt1>
          <a:srgbClr val="FFFFFF"/>
        </a:lt1>
        <a:dk2>
          <a:srgbClr val="006666"/>
        </a:dk2>
        <a:lt2>
          <a:srgbClr val="B9EFEE"/>
        </a:lt2>
        <a:accent1>
          <a:srgbClr val="33CCCC"/>
        </a:accent1>
        <a:accent2>
          <a:srgbClr val="6AB475"/>
        </a:accent2>
        <a:accent3>
          <a:srgbClr val="AAB8B8"/>
        </a:accent3>
        <a:accent4>
          <a:srgbClr val="DADADA"/>
        </a:accent4>
        <a:accent5>
          <a:srgbClr val="ADE2E2"/>
        </a:accent5>
        <a:accent6>
          <a:srgbClr val="5FA369"/>
        </a:accent6>
        <a:hlink>
          <a:srgbClr val="00FF99"/>
        </a:hlink>
        <a:folHlink>
          <a:srgbClr val="CC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трудничество 5">
        <a:dk1>
          <a:srgbClr val="8ABA8D"/>
        </a:dk1>
        <a:lt1>
          <a:srgbClr val="FFFFFF"/>
        </a:lt1>
        <a:dk2>
          <a:srgbClr val="6FB56D"/>
        </a:dk2>
        <a:lt2>
          <a:srgbClr val="DCF1F4"/>
        </a:lt2>
        <a:accent1>
          <a:srgbClr val="2E7E2E"/>
        </a:accent1>
        <a:accent2>
          <a:srgbClr val="25735D"/>
        </a:accent2>
        <a:accent3>
          <a:srgbClr val="BBD7BA"/>
        </a:accent3>
        <a:accent4>
          <a:srgbClr val="DADADA"/>
        </a:accent4>
        <a:accent5>
          <a:srgbClr val="ADC0AD"/>
        </a:accent5>
        <a:accent6>
          <a:srgbClr val="206853"/>
        </a:accent6>
        <a:hlink>
          <a:srgbClr val="FFFF00"/>
        </a:hlink>
        <a:folHlink>
          <a:srgbClr val="FFF4B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трудничество 6">
        <a:dk1>
          <a:srgbClr val="005400"/>
        </a:dk1>
        <a:lt1>
          <a:srgbClr val="FFFFFF"/>
        </a:lt1>
        <a:dk2>
          <a:srgbClr val="004800"/>
        </a:dk2>
        <a:lt2>
          <a:srgbClr val="D6D8C0"/>
        </a:lt2>
        <a:accent1>
          <a:srgbClr val="339933"/>
        </a:accent1>
        <a:accent2>
          <a:srgbClr val="7D8C70"/>
        </a:accent2>
        <a:accent3>
          <a:srgbClr val="AAB1AA"/>
        </a:accent3>
        <a:accent4>
          <a:srgbClr val="DADADA"/>
        </a:accent4>
        <a:accent5>
          <a:srgbClr val="ADCAAD"/>
        </a:accent5>
        <a:accent6>
          <a:srgbClr val="717E65"/>
        </a:accent6>
        <a:hlink>
          <a:srgbClr val="CCCC00"/>
        </a:hlink>
        <a:folHlink>
          <a:srgbClr val="85B3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трудничество 7">
        <a:dk1>
          <a:srgbClr val="000000"/>
        </a:dk1>
        <a:lt1>
          <a:srgbClr val="F5F0BD"/>
        </a:lt1>
        <a:dk2>
          <a:srgbClr val="BD9D69"/>
        </a:dk2>
        <a:lt2>
          <a:srgbClr val="FFFFCC"/>
        </a:lt2>
        <a:accent1>
          <a:srgbClr val="CDBB77"/>
        </a:accent1>
        <a:accent2>
          <a:srgbClr val="F8EBD0"/>
        </a:accent2>
        <a:accent3>
          <a:srgbClr val="F9F6DB"/>
        </a:accent3>
        <a:accent4>
          <a:srgbClr val="000000"/>
        </a:accent4>
        <a:accent5>
          <a:srgbClr val="E3DABD"/>
        </a:accent5>
        <a:accent6>
          <a:srgbClr val="E1D5BC"/>
        </a:accent6>
        <a:hlink>
          <a:srgbClr val="FF9900"/>
        </a:hlink>
        <a:folHlink>
          <a:srgbClr val="C64B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отрудничество 8">
        <a:dk1>
          <a:srgbClr val="000000"/>
        </a:dk1>
        <a:lt1>
          <a:srgbClr val="E2DDD4"/>
        </a:lt1>
        <a:dk2>
          <a:srgbClr val="000000"/>
        </a:dk2>
        <a:lt2>
          <a:srgbClr val="EFEBE3"/>
        </a:lt2>
        <a:accent1>
          <a:srgbClr val="F2F2F2"/>
        </a:accent1>
        <a:accent2>
          <a:srgbClr val="C4AD74"/>
        </a:accent2>
        <a:accent3>
          <a:srgbClr val="EEEBE6"/>
        </a:accent3>
        <a:accent4>
          <a:srgbClr val="000000"/>
        </a:accent4>
        <a:accent5>
          <a:srgbClr val="F7F7F7"/>
        </a:accent5>
        <a:accent6>
          <a:srgbClr val="B19C68"/>
        </a:accent6>
        <a:hlink>
          <a:srgbClr val="A46032"/>
        </a:hlink>
        <a:folHlink>
          <a:srgbClr val="8F8E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отрудничество 9">
        <a:dk1>
          <a:srgbClr val="8A0000"/>
        </a:dk1>
        <a:lt1>
          <a:srgbClr val="FFFFFF"/>
        </a:lt1>
        <a:dk2>
          <a:srgbClr val="800000"/>
        </a:dk2>
        <a:lt2>
          <a:srgbClr val="FFFFCC"/>
        </a:lt2>
        <a:accent1>
          <a:srgbClr val="FF5831"/>
        </a:accent1>
        <a:accent2>
          <a:srgbClr val="C5543D"/>
        </a:accent2>
        <a:accent3>
          <a:srgbClr val="C0AAAA"/>
        </a:accent3>
        <a:accent4>
          <a:srgbClr val="DADADA"/>
        </a:accent4>
        <a:accent5>
          <a:srgbClr val="FFB4AD"/>
        </a:accent5>
        <a:accent6>
          <a:srgbClr val="B24B36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тема">
  <a:themeElements>
    <a:clrScheme name="О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Teamwork</Template>
  <TotalTime>12455</TotalTime>
  <Words>1074</Words>
  <Application>Microsoft Office PowerPoint</Application>
  <PresentationFormat>Презентация на цял екран (4:3)</PresentationFormat>
  <Paragraphs>150</Paragraphs>
  <Slides>12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12</vt:i4>
      </vt:variant>
    </vt:vector>
  </HeadingPairs>
  <TitlesOfParts>
    <vt:vector size="13" baseType="lpstr">
      <vt:lpstr>Сотрудничество</vt:lpstr>
      <vt:lpstr>Слайд 1</vt:lpstr>
      <vt:lpstr>CONTENT:</vt:lpstr>
      <vt:lpstr>Current state of the problem:</vt:lpstr>
      <vt:lpstr>1) Digital environment - the unexpected necessity!</vt:lpstr>
      <vt:lpstr>The problems </vt:lpstr>
      <vt:lpstr>Слайд 6</vt:lpstr>
      <vt:lpstr>Innovative competence - the foundation for creating a digital environment </vt:lpstr>
      <vt:lpstr>What is digital competence?</vt:lpstr>
      <vt:lpstr>3) Innovative Competence Model</vt:lpstr>
      <vt:lpstr>3.1. INNOVATIVE ACTIVITY includes:</vt:lpstr>
      <vt:lpstr>Instead of a discussion - did you know that:</vt:lpstr>
      <vt:lpstr>REFERENCES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Принятие управленческих решений</dc:title>
  <dc:creator>Федорович М.П.</dc:creator>
  <cp:lastModifiedBy>Home</cp:lastModifiedBy>
  <cp:revision>159</cp:revision>
  <cp:lastPrinted>2021-04-29T10:55:41Z</cp:lastPrinted>
  <dcterms:created xsi:type="dcterms:W3CDTF">2008-12-16T06:32:55Z</dcterms:created>
  <dcterms:modified xsi:type="dcterms:W3CDTF">2021-05-11T06:54:26Z</dcterms:modified>
</cp:coreProperties>
</file>