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2"/>
  </p:notesMasterIdLst>
  <p:sldIdLst>
    <p:sldId id="267" r:id="rId2"/>
    <p:sldId id="268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5" r:id="rId11"/>
  </p:sldIdLst>
  <p:sldSz cx="9144000" cy="6858000" type="screen4x3"/>
  <p:notesSz cx="6797675" cy="9926638"/>
  <p:embeddedFontLst>
    <p:embeddedFont>
      <p:font typeface="Arial Black" panose="020B0A04020102020204" pitchFamily="34" charset="0"/>
      <p:regular r:id="rId13"/>
      <p:bold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3" roundtripDataSignature="AMtx7mhaL3vvpMNZarY5OhLCjwS2soWkL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144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image" Target="../media/image7.jpg"/><Relationship Id="rId4" Type="http://schemas.openxmlformats.org/officeDocument/2006/relationships/image" Target="../media/image10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image" Target="../media/image7.jpg"/><Relationship Id="rId4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8CF11A-DE5E-46E6-883C-707634521AB5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67D58ABD-5F7E-4641-9A6B-91B26B9CE35F}">
      <dgm:prSet phldrT="[Text]" custT="1"/>
      <dgm:spPr/>
      <dgm:t>
        <a:bodyPr/>
        <a:lstStyle/>
        <a:p>
          <a:r>
            <a:rPr lang="bg-BG" sz="1800" dirty="0"/>
            <a:t>Понятие за данни</a:t>
          </a:r>
          <a:endParaRPr lang="en-US" sz="1800" dirty="0"/>
        </a:p>
      </dgm:t>
    </dgm:pt>
    <dgm:pt modelId="{E8869C0A-015D-4564-A166-7AA7BD023844}" type="parTrans" cxnId="{F4993CC9-DD47-4406-A6F9-FDBCBB21B016}">
      <dgm:prSet/>
      <dgm:spPr/>
      <dgm:t>
        <a:bodyPr/>
        <a:lstStyle/>
        <a:p>
          <a:endParaRPr lang="en-US"/>
        </a:p>
      </dgm:t>
    </dgm:pt>
    <dgm:pt modelId="{216D98C4-74F7-4749-B9CE-E2C0B93DC177}" type="sibTrans" cxnId="{F4993CC9-DD47-4406-A6F9-FDBCBB21B016}">
      <dgm:prSet/>
      <dgm:spPr/>
      <dgm:t>
        <a:bodyPr/>
        <a:lstStyle/>
        <a:p>
          <a:endParaRPr lang="en-US"/>
        </a:p>
      </dgm:t>
    </dgm:pt>
    <dgm:pt modelId="{1BF90ADE-7F50-4BE6-95E0-AC2D2B856190}">
      <dgm:prSet phldrT="[Text]" phldr="1"/>
      <dgm:spPr/>
      <dgm:t>
        <a:bodyPr/>
        <a:lstStyle/>
        <a:p>
          <a:endParaRPr lang="en-US" dirty="0"/>
        </a:p>
      </dgm:t>
    </dgm:pt>
    <dgm:pt modelId="{082507BD-598F-44C4-8DC7-C8FEA004D069}" type="parTrans" cxnId="{4D24B78C-9666-4B98-8EDD-A824836C4374}">
      <dgm:prSet/>
      <dgm:spPr/>
      <dgm:t>
        <a:bodyPr/>
        <a:lstStyle/>
        <a:p>
          <a:endParaRPr lang="en-US"/>
        </a:p>
      </dgm:t>
    </dgm:pt>
    <dgm:pt modelId="{FF54DB5C-E80D-48A7-AE81-D1DB66E9C934}" type="sibTrans" cxnId="{4D24B78C-9666-4B98-8EDD-A824836C4374}">
      <dgm:prSet/>
      <dgm:spPr/>
      <dgm:t>
        <a:bodyPr/>
        <a:lstStyle/>
        <a:p>
          <a:endParaRPr lang="en-US"/>
        </a:p>
      </dgm:t>
    </dgm:pt>
    <dgm:pt modelId="{765946EB-90EB-41EE-BFC2-E9509746DF8C}">
      <dgm:prSet custT="1"/>
      <dgm:spPr/>
      <dgm:t>
        <a:bodyPr/>
        <a:lstStyle/>
        <a:p>
          <a:r>
            <a:rPr lang="bg-BG" sz="1800" dirty="0"/>
            <a:t>Дигитални произведения</a:t>
          </a:r>
          <a:endParaRPr lang="en-US" sz="1800" dirty="0"/>
        </a:p>
      </dgm:t>
    </dgm:pt>
    <dgm:pt modelId="{A49D3DF9-18F3-4028-AE15-E9E1F65BD034}" type="parTrans" cxnId="{E78C2E12-9495-4391-BA0A-8DFBF963932C}">
      <dgm:prSet/>
      <dgm:spPr/>
      <dgm:t>
        <a:bodyPr/>
        <a:lstStyle/>
        <a:p>
          <a:endParaRPr lang="en-US"/>
        </a:p>
      </dgm:t>
    </dgm:pt>
    <dgm:pt modelId="{0DA7CFBE-C1E0-48C1-89B6-52C30A600B9F}" type="sibTrans" cxnId="{E78C2E12-9495-4391-BA0A-8DFBF963932C}">
      <dgm:prSet/>
      <dgm:spPr/>
      <dgm:t>
        <a:bodyPr/>
        <a:lstStyle/>
        <a:p>
          <a:endParaRPr lang="en-US"/>
        </a:p>
      </dgm:t>
    </dgm:pt>
    <dgm:pt modelId="{30130568-8ED5-4903-B211-F8FD4FC376CD}">
      <dgm:prSet custT="1"/>
      <dgm:spPr/>
      <dgm:t>
        <a:bodyPr/>
        <a:lstStyle/>
        <a:p>
          <a:r>
            <a:rPr lang="bg-BG" sz="1600" dirty="0"/>
            <a:t>Дигитални приложения и услуги</a:t>
          </a:r>
          <a:endParaRPr lang="en-US" sz="1600" dirty="0"/>
        </a:p>
      </dgm:t>
    </dgm:pt>
    <dgm:pt modelId="{1DFAD0D4-EB26-4147-BE20-0BB62B913D98}" type="parTrans" cxnId="{66472786-E136-46EF-A90D-8AB5329D667F}">
      <dgm:prSet/>
      <dgm:spPr/>
      <dgm:t>
        <a:bodyPr/>
        <a:lstStyle/>
        <a:p>
          <a:endParaRPr lang="en-US"/>
        </a:p>
      </dgm:t>
    </dgm:pt>
    <dgm:pt modelId="{8EEFE18E-1D53-4B30-B6B4-DBAC78C1EB7B}" type="sibTrans" cxnId="{66472786-E136-46EF-A90D-8AB5329D667F}">
      <dgm:prSet/>
      <dgm:spPr/>
      <dgm:t>
        <a:bodyPr/>
        <a:lstStyle/>
        <a:p>
          <a:endParaRPr lang="en-US"/>
        </a:p>
      </dgm:t>
    </dgm:pt>
    <dgm:pt modelId="{6A70C887-F4FC-45FC-AF35-6B4207C978F9}">
      <dgm:prSet/>
      <dgm:spPr/>
      <dgm:t>
        <a:bodyPr/>
        <a:lstStyle/>
        <a:p>
          <a:r>
            <a:rPr lang="bg-BG"/>
            <a:t>Перспективни 3D технологии и прогнози за развитието им</a:t>
          </a:r>
          <a:endParaRPr lang="en-US"/>
        </a:p>
      </dgm:t>
    </dgm:pt>
    <dgm:pt modelId="{5A0B6E4D-3702-4BB5-9797-CB70129720EC}" type="parTrans" cxnId="{992E5676-9D0B-4B1C-8FB6-7E5A0F0C68DE}">
      <dgm:prSet/>
      <dgm:spPr/>
      <dgm:t>
        <a:bodyPr/>
        <a:lstStyle/>
        <a:p>
          <a:endParaRPr lang="en-US"/>
        </a:p>
      </dgm:t>
    </dgm:pt>
    <dgm:pt modelId="{AA8D3204-EBE3-4D36-AC3A-72256C4B6664}" type="sibTrans" cxnId="{992E5676-9D0B-4B1C-8FB6-7E5A0F0C68DE}">
      <dgm:prSet/>
      <dgm:spPr/>
      <dgm:t>
        <a:bodyPr/>
        <a:lstStyle/>
        <a:p>
          <a:endParaRPr lang="en-US"/>
        </a:p>
      </dgm:t>
    </dgm:pt>
    <dgm:pt modelId="{6D697FD0-C19A-4A18-A5FE-AEE668AEC48A}">
      <dgm:prSet/>
      <dgm:spPr/>
      <dgm:t>
        <a:bodyPr/>
        <a:lstStyle/>
        <a:p>
          <a:r>
            <a:rPr lang="bg-BG" dirty="0"/>
            <a:t>Перспективни AI технологии и прогнози за развитието им</a:t>
          </a:r>
          <a:endParaRPr lang="en-US" dirty="0"/>
        </a:p>
      </dgm:t>
    </dgm:pt>
    <dgm:pt modelId="{4C1AB382-8F8E-4CAE-AB9C-D1BC62C0CDB2}" type="parTrans" cxnId="{3D1F4505-0FE7-46F3-B5DC-A393929DD0FF}">
      <dgm:prSet/>
      <dgm:spPr/>
      <dgm:t>
        <a:bodyPr/>
        <a:lstStyle/>
        <a:p>
          <a:endParaRPr lang="en-US"/>
        </a:p>
      </dgm:t>
    </dgm:pt>
    <dgm:pt modelId="{BD32EA4A-F76F-4F22-826B-8D59B1774662}" type="sibTrans" cxnId="{3D1F4505-0FE7-46F3-B5DC-A393929DD0FF}">
      <dgm:prSet/>
      <dgm:spPr/>
      <dgm:t>
        <a:bodyPr/>
        <a:lstStyle/>
        <a:p>
          <a:endParaRPr lang="en-US"/>
        </a:p>
      </dgm:t>
    </dgm:pt>
    <dgm:pt modelId="{159D61CD-D41D-4965-BDB1-6DDA7589D507}">
      <dgm:prSet custT="1"/>
      <dgm:spPr/>
      <dgm:t>
        <a:bodyPr/>
        <a:lstStyle/>
        <a:p>
          <a:r>
            <a:rPr lang="bg-BG" sz="1600" dirty="0"/>
            <a:t>Перспективни хардуерни, разпределени технологии за изчисление и прогнози за развитието им</a:t>
          </a:r>
          <a:endParaRPr lang="en-US" sz="1600" dirty="0"/>
        </a:p>
      </dgm:t>
    </dgm:pt>
    <dgm:pt modelId="{B8B9951D-9368-48CA-84D8-48EA76DC1645}" type="parTrans" cxnId="{43614756-C83B-4180-B7D7-1B87504DDFFC}">
      <dgm:prSet/>
      <dgm:spPr/>
      <dgm:t>
        <a:bodyPr/>
        <a:lstStyle/>
        <a:p>
          <a:endParaRPr lang="en-US"/>
        </a:p>
      </dgm:t>
    </dgm:pt>
    <dgm:pt modelId="{C1591632-BE9C-4317-BF2B-914AD64E8F3C}" type="sibTrans" cxnId="{43614756-C83B-4180-B7D7-1B87504DDFFC}">
      <dgm:prSet/>
      <dgm:spPr/>
      <dgm:t>
        <a:bodyPr/>
        <a:lstStyle/>
        <a:p>
          <a:endParaRPr lang="en-US"/>
        </a:p>
      </dgm:t>
    </dgm:pt>
    <dgm:pt modelId="{A09DB791-B207-418B-944A-A5C3E8399D61}">
      <dgm:prSet/>
      <dgm:spPr/>
      <dgm:t>
        <a:bodyPr/>
        <a:lstStyle/>
        <a:p>
          <a:r>
            <a:rPr lang="bg-BG"/>
            <a:t>Ключови интердисциплинарни области на развитие</a:t>
          </a:r>
          <a:endParaRPr lang="en-US"/>
        </a:p>
      </dgm:t>
    </dgm:pt>
    <dgm:pt modelId="{3BEFCEA4-76BE-45B1-A23F-A389EE7F8560}" type="parTrans" cxnId="{D04E3A70-969F-4811-94EC-271B92B03E94}">
      <dgm:prSet/>
      <dgm:spPr/>
      <dgm:t>
        <a:bodyPr/>
        <a:lstStyle/>
        <a:p>
          <a:endParaRPr lang="en-US"/>
        </a:p>
      </dgm:t>
    </dgm:pt>
    <dgm:pt modelId="{08AD9A3F-F429-4CB2-B1BA-D418C57F0ABD}" type="sibTrans" cxnId="{D04E3A70-969F-4811-94EC-271B92B03E94}">
      <dgm:prSet/>
      <dgm:spPr/>
      <dgm:t>
        <a:bodyPr/>
        <a:lstStyle/>
        <a:p>
          <a:endParaRPr lang="en-US"/>
        </a:p>
      </dgm:t>
    </dgm:pt>
    <dgm:pt modelId="{AD72096D-C941-41EC-B65C-2F2602D23C6E}" type="pres">
      <dgm:prSet presAssocID="{038CF11A-DE5E-46E6-883C-707634521AB5}" presName="Name0" presStyleCnt="0">
        <dgm:presLayoutVars>
          <dgm:chMax val="7"/>
          <dgm:chPref val="7"/>
          <dgm:dir/>
        </dgm:presLayoutVars>
      </dgm:prSet>
      <dgm:spPr/>
    </dgm:pt>
    <dgm:pt modelId="{43593CFD-D234-4255-9270-9637121085AF}" type="pres">
      <dgm:prSet presAssocID="{038CF11A-DE5E-46E6-883C-707634521AB5}" presName="Name1" presStyleCnt="0"/>
      <dgm:spPr/>
    </dgm:pt>
    <dgm:pt modelId="{1E0AB5AB-860B-49F6-B517-D78014FDCA80}" type="pres">
      <dgm:prSet presAssocID="{038CF11A-DE5E-46E6-883C-707634521AB5}" presName="cycle" presStyleCnt="0"/>
      <dgm:spPr/>
    </dgm:pt>
    <dgm:pt modelId="{8F823997-74F8-4FFC-99E9-5B4CEF7AC954}" type="pres">
      <dgm:prSet presAssocID="{038CF11A-DE5E-46E6-883C-707634521AB5}" presName="srcNode" presStyleLbl="node1" presStyleIdx="0" presStyleCnt="7"/>
      <dgm:spPr/>
    </dgm:pt>
    <dgm:pt modelId="{FFDEA425-B300-49E4-BE66-CB9161B75276}" type="pres">
      <dgm:prSet presAssocID="{038CF11A-DE5E-46E6-883C-707634521AB5}" presName="conn" presStyleLbl="parChTrans1D2" presStyleIdx="0" presStyleCnt="1"/>
      <dgm:spPr/>
    </dgm:pt>
    <dgm:pt modelId="{E21BC4EF-4E05-410B-80CB-78BB1BA448E3}" type="pres">
      <dgm:prSet presAssocID="{038CF11A-DE5E-46E6-883C-707634521AB5}" presName="extraNode" presStyleLbl="node1" presStyleIdx="0" presStyleCnt="7"/>
      <dgm:spPr/>
    </dgm:pt>
    <dgm:pt modelId="{BE595930-429E-42B7-815C-3CECDF17EFBE}" type="pres">
      <dgm:prSet presAssocID="{038CF11A-DE5E-46E6-883C-707634521AB5}" presName="dstNode" presStyleLbl="node1" presStyleIdx="0" presStyleCnt="7"/>
      <dgm:spPr/>
    </dgm:pt>
    <dgm:pt modelId="{67C96DD6-0620-46C7-91EB-AC439B2AA554}" type="pres">
      <dgm:prSet presAssocID="{67D58ABD-5F7E-4641-9A6B-91B26B9CE35F}" presName="text_1" presStyleLbl="node1" presStyleIdx="0" presStyleCnt="7">
        <dgm:presLayoutVars>
          <dgm:bulletEnabled val="1"/>
        </dgm:presLayoutVars>
      </dgm:prSet>
      <dgm:spPr/>
    </dgm:pt>
    <dgm:pt modelId="{88E8C7DA-D2FB-4B67-8151-E5D09BEA910C}" type="pres">
      <dgm:prSet presAssocID="{67D58ABD-5F7E-4641-9A6B-91B26B9CE35F}" presName="accent_1" presStyleCnt="0"/>
      <dgm:spPr/>
    </dgm:pt>
    <dgm:pt modelId="{B96ED4A0-7BDD-4A40-8117-AF166B264316}" type="pres">
      <dgm:prSet presAssocID="{67D58ABD-5F7E-4641-9A6B-91B26B9CE35F}" presName="accentRepeatNode" presStyleLbl="solidFgAcc1" presStyleIdx="0" presStyleCnt="7"/>
      <dgm:spPr/>
    </dgm:pt>
    <dgm:pt modelId="{7EFD820A-E568-43CE-98C2-41F0C3CEB7FF}" type="pres">
      <dgm:prSet presAssocID="{765946EB-90EB-41EE-BFC2-E9509746DF8C}" presName="text_2" presStyleLbl="node1" presStyleIdx="1" presStyleCnt="7">
        <dgm:presLayoutVars>
          <dgm:bulletEnabled val="1"/>
        </dgm:presLayoutVars>
      </dgm:prSet>
      <dgm:spPr/>
    </dgm:pt>
    <dgm:pt modelId="{4374592F-DDE3-4395-AD6E-C1C9B9B39E73}" type="pres">
      <dgm:prSet presAssocID="{765946EB-90EB-41EE-BFC2-E9509746DF8C}" presName="accent_2" presStyleCnt="0"/>
      <dgm:spPr/>
    </dgm:pt>
    <dgm:pt modelId="{6201C83E-F679-472E-BAC5-26C909F133C8}" type="pres">
      <dgm:prSet presAssocID="{765946EB-90EB-41EE-BFC2-E9509746DF8C}" presName="accentRepeatNode" presStyleLbl="solidFgAcc1" presStyleIdx="1" presStyleCnt="7"/>
      <dgm:spPr/>
    </dgm:pt>
    <dgm:pt modelId="{F839CCC4-7DAE-4C14-B4AE-2D1630027467}" type="pres">
      <dgm:prSet presAssocID="{30130568-8ED5-4903-B211-F8FD4FC376CD}" presName="text_3" presStyleLbl="node1" presStyleIdx="2" presStyleCnt="7">
        <dgm:presLayoutVars>
          <dgm:bulletEnabled val="1"/>
        </dgm:presLayoutVars>
      </dgm:prSet>
      <dgm:spPr/>
    </dgm:pt>
    <dgm:pt modelId="{480F410E-FB3B-48D2-81BF-83ABB80AFB39}" type="pres">
      <dgm:prSet presAssocID="{30130568-8ED5-4903-B211-F8FD4FC376CD}" presName="accent_3" presStyleCnt="0"/>
      <dgm:spPr/>
    </dgm:pt>
    <dgm:pt modelId="{CCA8A30B-AA98-4A80-B3E6-69556BB76804}" type="pres">
      <dgm:prSet presAssocID="{30130568-8ED5-4903-B211-F8FD4FC376CD}" presName="accentRepeatNode" presStyleLbl="solidFgAcc1" presStyleIdx="2" presStyleCnt="7"/>
      <dgm:spPr/>
    </dgm:pt>
    <dgm:pt modelId="{F946D083-A7B5-4A9B-B7ED-DFCC415A1C4C}" type="pres">
      <dgm:prSet presAssocID="{6A70C887-F4FC-45FC-AF35-6B4207C978F9}" presName="text_4" presStyleLbl="node1" presStyleIdx="3" presStyleCnt="7">
        <dgm:presLayoutVars>
          <dgm:bulletEnabled val="1"/>
        </dgm:presLayoutVars>
      </dgm:prSet>
      <dgm:spPr/>
    </dgm:pt>
    <dgm:pt modelId="{A78BB293-C918-4E58-A5B9-D6EA19BF428F}" type="pres">
      <dgm:prSet presAssocID="{6A70C887-F4FC-45FC-AF35-6B4207C978F9}" presName="accent_4" presStyleCnt="0"/>
      <dgm:spPr/>
    </dgm:pt>
    <dgm:pt modelId="{B1CA7B1F-B203-4897-B295-40F32D55628A}" type="pres">
      <dgm:prSet presAssocID="{6A70C887-F4FC-45FC-AF35-6B4207C978F9}" presName="accentRepeatNode" presStyleLbl="solidFgAcc1" presStyleIdx="3" presStyleCnt="7"/>
      <dgm:spPr/>
    </dgm:pt>
    <dgm:pt modelId="{7F933D7D-54E0-4E55-BB74-3D3B81DD4537}" type="pres">
      <dgm:prSet presAssocID="{6D697FD0-C19A-4A18-A5FE-AEE668AEC48A}" presName="text_5" presStyleLbl="node1" presStyleIdx="4" presStyleCnt="7">
        <dgm:presLayoutVars>
          <dgm:bulletEnabled val="1"/>
        </dgm:presLayoutVars>
      </dgm:prSet>
      <dgm:spPr/>
    </dgm:pt>
    <dgm:pt modelId="{602362F4-FD5E-4FEF-87FE-E4E13E2A3FB3}" type="pres">
      <dgm:prSet presAssocID="{6D697FD0-C19A-4A18-A5FE-AEE668AEC48A}" presName="accent_5" presStyleCnt="0"/>
      <dgm:spPr/>
    </dgm:pt>
    <dgm:pt modelId="{80DC9FAE-2CA6-43AC-A411-7398BC84AE6C}" type="pres">
      <dgm:prSet presAssocID="{6D697FD0-C19A-4A18-A5FE-AEE668AEC48A}" presName="accentRepeatNode" presStyleLbl="solidFgAcc1" presStyleIdx="4" presStyleCnt="7"/>
      <dgm:spPr/>
    </dgm:pt>
    <dgm:pt modelId="{D2224440-40E5-4EE0-AB55-D4BB5745ADF4}" type="pres">
      <dgm:prSet presAssocID="{159D61CD-D41D-4965-BDB1-6DDA7589D507}" presName="text_6" presStyleLbl="node1" presStyleIdx="5" presStyleCnt="7">
        <dgm:presLayoutVars>
          <dgm:bulletEnabled val="1"/>
        </dgm:presLayoutVars>
      </dgm:prSet>
      <dgm:spPr/>
    </dgm:pt>
    <dgm:pt modelId="{68FEB946-9911-4BA4-A2F2-A192FC9A355C}" type="pres">
      <dgm:prSet presAssocID="{159D61CD-D41D-4965-BDB1-6DDA7589D507}" presName="accent_6" presStyleCnt="0"/>
      <dgm:spPr/>
    </dgm:pt>
    <dgm:pt modelId="{95277A12-ABF5-4BEB-8F45-D59425171677}" type="pres">
      <dgm:prSet presAssocID="{159D61CD-D41D-4965-BDB1-6DDA7589D507}" presName="accentRepeatNode" presStyleLbl="solidFgAcc1" presStyleIdx="5" presStyleCnt="7"/>
      <dgm:spPr/>
    </dgm:pt>
    <dgm:pt modelId="{EB113BB2-3961-43A5-9121-3B3A651C05BE}" type="pres">
      <dgm:prSet presAssocID="{A09DB791-B207-418B-944A-A5C3E8399D61}" presName="text_7" presStyleLbl="node1" presStyleIdx="6" presStyleCnt="7" custLinFactNeighborY="-3580">
        <dgm:presLayoutVars>
          <dgm:bulletEnabled val="1"/>
        </dgm:presLayoutVars>
      </dgm:prSet>
      <dgm:spPr/>
    </dgm:pt>
    <dgm:pt modelId="{80F71446-558F-4764-B672-90801FAA9DD4}" type="pres">
      <dgm:prSet presAssocID="{A09DB791-B207-418B-944A-A5C3E8399D61}" presName="accent_7" presStyleCnt="0"/>
      <dgm:spPr/>
    </dgm:pt>
    <dgm:pt modelId="{011F5AB9-8C91-46DC-8B6E-57C4F48F5C90}" type="pres">
      <dgm:prSet presAssocID="{A09DB791-B207-418B-944A-A5C3E8399D61}" presName="accentRepeatNode" presStyleLbl="solidFgAcc1" presStyleIdx="6" presStyleCnt="7"/>
      <dgm:spPr/>
    </dgm:pt>
  </dgm:ptLst>
  <dgm:cxnLst>
    <dgm:cxn modelId="{3D1F4505-0FE7-46F3-B5DC-A393929DD0FF}" srcId="{038CF11A-DE5E-46E6-883C-707634521AB5}" destId="{6D697FD0-C19A-4A18-A5FE-AEE668AEC48A}" srcOrd="4" destOrd="0" parTransId="{4C1AB382-8F8E-4CAE-AB9C-D1BC62C0CDB2}" sibTransId="{BD32EA4A-F76F-4F22-826B-8D59B1774662}"/>
    <dgm:cxn modelId="{B9B01707-ABBB-4594-86E0-45D348828BB0}" type="presOf" srcId="{765946EB-90EB-41EE-BFC2-E9509746DF8C}" destId="{7EFD820A-E568-43CE-98C2-41F0C3CEB7FF}" srcOrd="0" destOrd="0" presId="urn:microsoft.com/office/officeart/2008/layout/VerticalCurvedList"/>
    <dgm:cxn modelId="{E78C2E12-9495-4391-BA0A-8DFBF963932C}" srcId="{038CF11A-DE5E-46E6-883C-707634521AB5}" destId="{765946EB-90EB-41EE-BFC2-E9509746DF8C}" srcOrd="1" destOrd="0" parTransId="{A49D3DF9-18F3-4028-AE15-E9E1F65BD034}" sibTransId="{0DA7CFBE-C1E0-48C1-89B6-52C30A600B9F}"/>
    <dgm:cxn modelId="{7A560D39-60BF-457A-8085-8E89D6289E71}" type="presOf" srcId="{30130568-8ED5-4903-B211-F8FD4FC376CD}" destId="{F839CCC4-7DAE-4C14-B4AE-2D1630027467}" srcOrd="0" destOrd="0" presId="urn:microsoft.com/office/officeart/2008/layout/VerticalCurvedList"/>
    <dgm:cxn modelId="{D04E3A70-969F-4811-94EC-271B92B03E94}" srcId="{038CF11A-DE5E-46E6-883C-707634521AB5}" destId="{A09DB791-B207-418B-944A-A5C3E8399D61}" srcOrd="6" destOrd="0" parTransId="{3BEFCEA4-76BE-45B1-A23F-A389EE7F8560}" sibTransId="{08AD9A3F-F429-4CB2-B1BA-D418C57F0ABD}"/>
    <dgm:cxn modelId="{D4CAAB72-17D8-4099-9F8F-D2887D1BF1B3}" type="presOf" srcId="{6A70C887-F4FC-45FC-AF35-6B4207C978F9}" destId="{F946D083-A7B5-4A9B-B7ED-DFCC415A1C4C}" srcOrd="0" destOrd="0" presId="urn:microsoft.com/office/officeart/2008/layout/VerticalCurvedList"/>
    <dgm:cxn modelId="{43614756-C83B-4180-B7D7-1B87504DDFFC}" srcId="{038CF11A-DE5E-46E6-883C-707634521AB5}" destId="{159D61CD-D41D-4965-BDB1-6DDA7589D507}" srcOrd="5" destOrd="0" parTransId="{B8B9951D-9368-48CA-84D8-48EA76DC1645}" sibTransId="{C1591632-BE9C-4317-BF2B-914AD64E8F3C}"/>
    <dgm:cxn modelId="{992E5676-9D0B-4B1C-8FB6-7E5A0F0C68DE}" srcId="{038CF11A-DE5E-46E6-883C-707634521AB5}" destId="{6A70C887-F4FC-45FC-AF35-6B4207C978F9}" srcOrd="3" destOrd="0" parTransId="{5A0B6E4D-3702-4BB5-9797-CB70129720EC}" sibTransId="{AA8D3204-EBE3-4D36-AC3A-72256C4B6664}"/>
    <dgm:cxn modelId="{66D4755A-D923-434C-B820-FDBCB3A53972}" type="presOf" srcId="{67D58ABD-5F7E-4641-9A6B-91B26B9CE35F}" destId="{67C96DD6-0620-46C7-91EB-AC439B2AA554}" srcOrd="0" destOrd="0" presId="urn:microsoft.com/office/officeart/2008/layout/VerticalCurvedList"/>
    <dgm:cxn modelId="{66472786-E136-46EF-A90D-8AB5329D667F}" srcId="{038CF11A-DE5E-46E6-883C-707634521AB5}" destId="{30130568-8ED5-4903-B211-F8FD4FC376CD}" srcOrd="2" destOrd="0" parTransId="{1DFAD0D4-EB26-4147-BE20-0BB62B913D98}" sibTransId="{8EEFE18E-1D53-4B30-B6B4-DBAC78C1EB7B}"/>
    <dgm:cxn modelId="{E0D9208B-F1BD-4C98-9FDE-9EEF7F1C2F19}" type="presOf" srcId="{159D61CD-D41D-4965-BDB1-6DDA7589D507}" destId="{D2224440-40E5-4EE0-AB55-D4BB5745ADF4}" srcOrd="0" destOrd="0" presId="urn:microsoft.com/office/officeart/2008/layout/VerticalCurvedList"/>
    <dgm:cxn modelId="{4D24B78C-9666-4B98-8EDD-A824836C4374}" srcId="{038CF11A-DE5E-46E6-883C-707634521AB5}" destId="{1BF90ADE-7F50-4BE6-95E0-AC2D2B856190}" srcOrd="7" destOrd="0" parTransId="{082507BD-598F-44C4-8DC7-C8FEA004D069}" sibTransId="{FF54DB5C-E80D-48A7-AE81-D1DB66E9C934}"/>
    <dgm:cxn modelId="{AAA3AF92-8E78-4C92-8FA3-F76CFCBEDE8B}" type="presOf" srcId="{216D98C4-74F7-4749-B9CE-E2C0B93DC177}" destId="{FFDEA425-B300-49E4-BE66-CB9161B75276}" srcOrd="0" destOrd="0" presId="urn:microsoft.com/office/officeart/2008/layout/VerticalCurvedList"/>
    <dgm:cxn modelId="{A0F45F9A-FE7C-452B-A8C0-B8892C62B90F}" type="presOf" srcId="{A09DB791-B207-418B-944A-A5C3E8399D61}" destId="{EB113BB2-3961-43A5-9121-3B3A651C05BE}" srcOrd="0" destOrd="0" presId="urn:microsoft.com/office/officeart/2008/layout/VerticalCurvedList"/>
    <dgm:cxn modelId="{1A43D0B4-1997-43C0-B8C3-9B6A06F8AD95}" type="presOf" srcId="{6D697FD0-C19A-4A18-A5FE-AEE668AEC48A}" destId="{7F933D7D-54E0-4E55-BB74-3D3B81DD4537}" srcOrd="0" destOrd="0" presId="urn:microsoft.com/office/officeart/2008/layout/VerticalCurvedList"/>
    <dgm:cxn modelId="{F4993CC9-DD47-4406-A6F9-FDBCBB21B016}" srcId="{038CF11A-DE5E-46E6-883C-707634521AB5}" destId="{67D58ABD-5F7E-4641-9A6B-91B26B9CE35F}" srcOrd="0" destOrd="0" parTransId="{E8869C0A-015D-4564-A166-7AA7BD023844}" sibTransId="{216D98C4-74F7-4749-B9CE-E2C0B93DC177}"/>
    <dgm:cxn modelId="{9069A2DB-331F-40EE-A25F-26C6C2DEFCBD}" type="presOf" srcId="{038CF11A-DE5E-46E6-883C-707634521AB5}" destId="{AD72096D-C941-41EC-B65C-2F2602D23C6E}" srcOrd="0" destOrd="0" presId="urn:microsoft.com/office/officeart/2008/layout/VerticalCurvedList"/>
    <dgm:cxn modelId="{6C6B29A0-7495-4EDB-B5B4-6182A1C2221D}" type="presParOf" srcId="{AD72096D-C941-41EC-B65C-2F2602D23C6E}" destId="{43593CFD-D234-4255-9270-9637121085AF}" srcOrd="0" destOrd="0" presId="urn:microsoft.com/office/officeart/2008/layout/VerticalCurvedList"/>
    <dgm:cxn modelId="{3D89A716-08A9-4426-90FE-CF4EC8AA0C08}" type="presParOf" srcId="{43593CFD-D234-4255-9270-9637121085AF}" destId="{1E0AB5AB-860B-49F6-B517-D78014FDCA80}" srcOrd="0" destOrd="0" presId="urn:microsoft.com/office/officeart/2008/layout/VerticalCurvedList"/>
    <dgm:cxn modelId="{85F17BC7-0F13-4641-B42F-043F5E193510}" type="presParOf" srcId="{1E0AB5AB-860B-49F6-B517-D78014FDCA80}" destId="{8F823997-74F8-4FFC-99E9-5B4CEF7AC954}" srcOrd="0" destOrd="0" presId="urn:microsoft.com/office/officeart/2008/layout/VerticalCurvedList"/>
    <dgm:cxn modelId="{54A0B858-C142-49C5-A461-80A1904FB235}" type="presParOf" srcId="{1E0AB5AB-860B-49F6-B517-D78014FDCA80}" destId="{FFDEA425-B300-49E4-BE66-CB9161B75276}" srcOrd="1" destOrd="0" presId="urn:microsoft.com/office/officeart/2008/layout/VerticalCurvedList"/>
    <dgm:cxn modelId="{8A514BC6-A937-43B8-86A0-CDED3C527009}" type="presParOf" srcId="{1E0AB5AB-860B-49F6-B517-D78014FDCA80}" destId="{E21BC4EF-4E05-410B-80CB-78BB1BA448E3}" srcOrd="2" destOrd="0" presId="urn:microsoft.com/office/officeart/2008/layout/VerticalCurvedList"/>
    <dgm:cxn modelId="{DDA60732-F578-46E5-BC83-A7CA71E7BF80}" type="presParOf" srcId="{1E0AB5AB-860B-49F6-B517-D78014FDCA80}" destId="{BE595930-429E-42B7-815C-3CECDF17EFBE}" srcOrd="3" destOrd="0" presId="urn:microsoft.com/office/officeart/2008/layout/VerticalCurvedList"/>
    <dgm:cxn modelId="{C74B2E04-0264-4763-82A7-6DC8F6F40841}" type="presParOf" srcId="{43593CFD-D234-4255-9270-9637121085AF}" destId="{67C96DD6-0620-46C7-91EB-AC439B2AA554}" srcOrd="1" destOrd="0" presId="urn:microsoft.com/office/officeart/2008/layout/VerticalCurvedList"/>
    <dgm:cxn modelId="{9FB294FF-CFA1-411C-8332-887CDE4DE6AF}" type="presParOf" srcId="{43593CFD-D234-4255-9270-9637121085AF}" destId="{88E8C7DA-D2FB-4B67-8151-E5D09BEA910C}" srcOrd="2" destOrd="0" presId="urn:microsoft.com/office/officeart/2008/layout/VerticalCurvedList"/>
    <dgm:cxn modelId="{EADA71CC-2754-4554-8BE3-20D7A25035F1}" type="presParOf" srcId="{88E8C7DA-D2FB-4B67-8151-E5D09BEA910C}" destId="{B96ED4A0-7BDD-4A40-8117-AF166B264316}" srcOrd="0" destOrd="0" presId="urn:microsoft.com/office/officeart/2008/layout/VerticalCurvedList"/>
    <dgm:cxn modelId="{EA5358C4-2E51-4F8E-9041-C495614A8F9F}" type="presParOf" srcId="{43593CFD-D234-4255-9270-9637121085AF}" destId="{7EFD820A-E568-43CE-98C2-41F0C3CEB7FF}" srcOrd="3" destOrd="0" presId="urn:microsoft.com/office/officeart/2008/layout/VerticalCurvedList"/>
    <dgm:cxn modelId="{3EC69072-ACCC-41B6-9CE8-D4E48B1C1DFA}" type="presParOf" srcId="{43593CFD-D234-4255-9270-9637121085AF}" destId="{4374592F-DDE3-4395-AD6E-C1C9B9B39E73}" srcOrd="4" destOrd="0" presId="urn:microsoft.com/office/officeart/2008/layout/VerticalCurvedList"/>
    <dgm:cxn modelId="{32F253F8-1261-4832-BD12-AABD9E58C6BC}" type="presParOf" srcId="{4374592F-DDE3-4395-AD6E-C1C9B9B39E73}" destId="{6201C83E-F679-472E-BAC5-26C909F133C8}" srcOrd="0" destOrd="0" presId="urn:microsoft.com/office/officeart/2008/layout/VerticalCurvedList"/>
    <dgm:cxn modelId="{8C276F0D-0B8E-4145-9F25-9BEF3FB722DD}" type="presParOf" srcId="{43593CFD-D234-4255-9270-9637121085AF}" destId="{F839CCC4-7DAE-4C14-B4AE-2D1630027467}" srcOrd="5" destOrd="0" presId="urn:microsoft.com/office/officeart/2008/layout/VerticalCurvedList"/>
    <dgm:cxn modelId="{6D662C2D-BF2E-4EBC-BA69-48820E84EAEE}" type="presParOf" srcId="{43593CFD-D234-4255-9270-9637121085AF}" destId="{480F410E-FB3B-48D2-81BF-83ABB80AFB39}" srcOrd="6" destOrd="0" presId="urn:microsoft.com/office/officeart/2008/layout/VerticalCurvedList"/>
    <dgm:cxn modelId="{7916741F-71A4-4717-8D64-3D299DBF5381}" type="presParOf" srcId="{480F410E-FB3B-48D2-81BF-83ABB80AFB39}" destId="{CCA8A30B-AA98-4A80-B3E6-69556BB76804}" srcOrd="0" destOrd="0" presId="urn:microsoft.com/office/officeart/2008/layout/VerticalCurvedList"/>
    <dgm:cxn modelId="{01BEC52E-2C06-4AFF-B241-C978BB31D07D}" type="presParOf" srcId="{43593CFD-D234-4255-9270-9637121085AF}" destId="{F946D083-A7B5-4A9B-B7ED-DFCC415A1C4C}" srcOrd="7" destOrd="0" presId="urn:microsoft.com/office/officeart/2008/layout/VerticalCurvedList"/>
    <dgm:cxn modelId="{FA35289F-A7FE-4D4D-93F1-3C7871B26539}" type="presParOf" srcId="{43593CFD-D234-4255-9270-9637121085AF}" destId="{A78BB293-C918-4E58-A5B9-D6EA19BF428F}" srcOrd="8" destOrd="0" presId="urn:microsoft.com/office/officeart/2008/layout/VerticalCurvedList"/>
    <dgm:cxn modelId="{A4DA64A7-F8F0-495B-9D8C-759452D1315C}" type="presParOf" srcId="{A78BB293-C918-4E58-A5B9-D6EA19BF428F}" destId="{B1CA7B1F-B203-4897-B295-40F32D55628A}" srcOrd="0" destOrd="0" presId="urn:microsoft.com/office/officeart/2008/layout/VerticalCurvedList"/>
    <dgm:cxn modelId="{40B0615A-D0FF-4A9A-A1AA-9B265E0E21F4}" type="presParOf" srcId="{43593CFD-D234-4255-9270-9637121085AF}" destId="{7F933D7D-54E0-4E55-BB74-3D3B81DD4537}" srcOrd="9" destOrd="0" presId="urn:microsoft.com/office/officeart/2008/layout/VerticalCurvedList"/>
    <dgm:cxn modelId="{FFD66280-6B5D-4DCF-A030-929B5BC5F342}" type="presParOf" srcId="{43593CFD-D234-4255-9270-9637121085AF}" destId="{602362F4-FD5E-4FEF-87FE-E4E13E2A3FB3}" srcOrd="10" destOrd="0" presId="urn:microsoft.com/office/officeart/2008/layout/VerticalCurvedList"/>
    <dgm:cxn modelId="{78F8A84F-B77F-4E2F-8B31-346B49951C77}" type="presParOf" srcId="{602362F4-FD5E-4FEF-87FE-E4E13E2A3FB3}" destId="{80DC9FAE-2CA6-43AC-A411-7398BC84AE6C}" srcOrd="0" destOrd="0" presId="urn:microsoft.com/office/officeart/2008/layout/VerticalCurvedList"/>
    <dgm:cxn modelId="{05A379F7-DE7A-46CC-B616-3E605CCF21F6}" type="presParOf" srcId="{43593CFD-D234-4255-9270-9637121085AF}" destId="{D2224440-40E5-4EE0-AB55-D4BB5745ADF4}" srcOrd="11" destOrd="0" presId="urn:microsoft.com/office/officeart/2008/layout/VerticalCurvedList"/>
    <dgm:cxn modelId="{1A5F6343-7874-43E1-B7D8-38FB5648DBC1}" type="presParOf" srcId="{43593CFD-D234-4255-9270-9637121085AF}" destId="{68FEB946-9911-4BA4-A2F2-A192FC9A355C}" srcOrd="12" destOrd="0" presId="urn:microsoft.com/office/officeart/2008/layout/VerticalCurvedList"/>
    <dgm:cxn modelId="{9104F7AD-ADA4-4CFD-BFE4-26E1B6566803}" type="presParOf" srcId="{68FEB946-9911-4BA4-A2F2-A192FC9A355C}" destId="{95277A12-ABF5-4BEB-8F45-D59425171677}" srcOrd="0" destOrd="0" presId="urn:microsoft.com/office/officeart/2008/layout/VerticalCurvedList"/>
    <dgm:cxn modelId="{A66FEAFB-B91D-4568-9172-D205EA3BF119}" type="presParOf" srcId="{43593CFD-D234-4255-9270-9637121085AF}" destId="{EB113BB2-3961-43A5-9121-3B3A651C05BE}" srcOrd="13" destOrd="0" presId="urn:microsoft.com/office/officeart/2008/layout/VerticalCurvedList"/>
    <dgm:cxn modelId="{497FCEA3-A42D-4A4C-ACFB-17D8AFC41757}" type="presParOf" srcId="{43593CFD-D234-4255-9270-9637121085AF}" destId="{80F71446-558F-4764-B672-90801FAA9DD4}" srcOrd="14" destOrd="0" presId="urn:microsoft.com/office/officeart/2008/layout/VerticalCurvedList"/>
    <dgm:cxn modelId="{FE00163F-78D5-4250-A8DA-F225FC091386}" type="presParOf" srcId="{80F71446-558F-4764-B672-90801FAA9DD4}" destId="{011F5AB9-8C91-46DC-8B6E-57C4F48F5C9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EA3501-3467-40DB-8818-57D38FEFB49F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256E8FD2-036D-4D1E-92DE-BABE6D40DBB4}">
      <dgm:prSet phldrT="[Text]"/>
      <dgm:spPr/>
      <dgm:t>
        <a:bodyPr/>
        <a:lstStyle/>
        <a:p>
          <a:r>
            <a:rPr lang="bg-BG" dirty="0"/>
            <a:t>Дигитална компетентност за граждани</a:t>
          </a:r>
          <a:endParaRPr lang="en-US" dirty="0"/>
        </a:p>
      </dgm:t>
    </dgm:pt>
    <dgm:pt modelId="{0AFF80F5-44C1-4E11-9E9C-C548BFE79007}" type="parTrans" cxnId="{D057D8CA-4159-4C80-AF07-BDD1D7C44305}">
      <dgm:prSet/>
      <dgm:spPr/>
      <dgm:t>
        <a:bodyPr/>
        <a:lstStyle/>
        <a:p>
          <a:endParaRPr lang="en-US"/>
        </a:p>
      </dgm:t>
    </dgm:pt>
    <dgm:pt modelId="{92A4D9E0-DB25-4DA6-A453-AFD03A8E9A00}" type="sibTrans" cxnId="{D057D8CA-4159-4C80-AF07-BDD1D7C44305}">
      <dgm:prSet/>
      <dgm:spPr/>
      <dgm:t>
        <a:bodyPr/>
        <a:lstStyle/>
        <a:p>
          <a:endParaRPr lang="en-US"/>
        </a:p>
      </dgm:t>
    </dgm:pt>
    <dgm:pt modelId="{ABC2B014-6C67-450F-91CA-BA9962F95E54}">
      <dgm:prSet phldrT="[Text]" phldr="1"/>
      <dgm:spPr/>
      <dgm:t>
        <a:bodyPr/>
        <a:lstStyle/>
        <a:p>
          <a:endParaRPr lang="en-US"/>
        </a:p>
      </dgm:t>
    </dgm:pt>
    <dgm:pt modelId="{AE50FE8D-6D1F-46EA-9A37-15587E73BE96}" type="parTrans" cxnId="{340A9E72-0F78-4FB9-9345-3DDE2163F6E7}">
      <dgm:prSet/>
      <dgm:spPr/>
      <dgm:t>
        <a:bodyPr/>
        <a:lstStyle/>
        <a:p>
          <a:endParaRPr lang="en-US"/>
        </a:p>
      </dgm:t>
    </dgm:pt>
    <dgm:pt modelId="{B372D3DF-3AE7-4941-ADBA-54BCC2EEF183}" type="sibTrans" cxnId="{340A9E72-0F78-4FB9-9345-3DDE2163F6E7}">
      <dgm:prSet/>
      <dgm:spPr/>
      <dgm:t>
        <a:bodyPr/>
        <a:lstStyle/>
        <a:p>
          <a:endParaRPr lang="en-US"/>
        </a:p>
      </dgm:t>
    </dgm:pt>
    <dgm:pt modelId="{59400B02-9B29-4C69-8077-B1BF42C33D12}">
      <dgm:prSet phldrT="[Text]" phldr="1"/>
      <dgm:spPr/>
      <dgm:t>
        <a:bodyPr/>
        <a:lstStyle/>
        <a:p>
          <a:endParaRPr lang="en-US"/>
        </a:p>
      </dgm:t>
    </dgm:pt>
    <dgm:pt modelId="{79480966-8A39-4F2D-BD2E-DDE66D853D94}" type="parTrans" cxnId="{440FA7F2-B536-4E1C-9125-FB449D33163E}">
      <dgm:prSet/>
      <dgm:spPr/>
      <dgm:t>
        <a:bodyPr/>
        <a:lstStyle/>
        <a:p>
          <a:endParaRPr lang="en-US"/>
        </a:p>
      </dgm:t>
    </dgm:pt>
    <dgm:pt modelId="{73C06723-B4EE-436B-B52C-9683D5370E9B}" type="sibTrans" cxnId="{440FA7F2-B536-4E1C-9125-FB449D33163E}">
      <dgm:prSet/>
      <dgm:spPr/>
      <dgm:t>
        <a:bodyPr/>
        <a:lstStyle/>
        <a:p>
          <a:endParaRPr lang="en-US"/>
        </a:p>
      </dgm:t>
    </dgm:pt>
    <dgm:pt modelId="{10F751EF-22A1-4E27-AF76-99A233E44F84}">
      <dgm:prSet/>
      <dgm:spPr/>
      <dgm:t>
        <a:bodyPr/>
        <a:lstStyle/>
        <a:p>
          <a:r>
            <a:rPr lang="bg-BG"/>
            <a:t>Дигитална трансформация за личностно развитие</a:t>
          </a:r>
          <a:endParaRPr lang="en-US"/>
        </a:p>
      </dgm:t>
    </dgm:pt>
    <dgm:pt modelId="{14B7CB3B-DB76-4F49-ABBE-331CDED4A64D}" type="parTrans" cxnId="{D17DFBBE-71A8-4CDA-934B-9C1BACF4039B}">
      <dgm:prSet/>
      <dgm:spPr/>
      <dgm:t>
        <a:bodyPr/>
        <a:lstStyle/>
        <a:p>
          <a:endParaRPr lang="en-US"/>
        </a:p>
      </dgm:t>
    </dgm:pt>
    <dgm:pt modelId="{1DD59F49-5822-4059-8A8A-0FD11847E5B8}" type="sibTrans" cxnId="{D17DFBBE-71A8-4CDA-934B-9C1BACF4039B}">
      <dgm:prSet/>
      <dgm:spPr/>
      <dgm:t>
        <a:bodyPr/>
        <a:lstStyle/>
        <a:p>
          <a:endParaRPr lang="en-US"/>
        </a:p>
      </dgm:t>
    </dgm:pt>
    <dgm:pt modelId="{58102085-4568-4C28-B207-3CE21802B92E}">
      <dgm:prSet/>
      <dgm:spPr/>
      <dgm:t>
        <a:bodyPr/>
        <a:lstStyle/>
        <a:p>
          <a:r>
            <a:rPr lang="bg-BG"/>
            <a:t>Дигитална трансформация на екипи и общности</a:t>
          </a:r>
          <a:endParaRPr lang="en-US"/>
        </a:p>
      </dgm:t>
    </dgm:pt>
    <dgm:pt modelId="{875EA214-10A3-45BF-8774-43804E082CA4}" type="parTrans" cxnId="{CCB3D4D8-4FF8-4D02-8EAC-F84A82FD55B4}">
      <dgm:prSet/>
      <dgm:spPr/>
      <dgm:t>
        <a:bodyPr/>
        <a:lstStyle/>
        <a:p>
          <a:endParaRPr lang="en-US"/>
        </a:p>
      </dgm:t>
    </dgm:pt>
    <dgm:pt modelId="{86F56BD8-F2E0-4874-BBFA-6A773DFF7811}" type="sibTrans" cxnId="{CCB3D4D8-4FF8-4D02-8EAC-F84A82FD55B4}">
      <dgm:prSet/>
      <dgm:spPr/>
      <dgm:t>
        <a:bodyPr/>
        <a:lstStyle/>
        <a:p>
          <a:endParaRPr lang="en-US"/>
        </a:p>
      </dgm:t>
    </dgm:pt>
    <dgm:pt modelId="{8E020BF8-9287-47E9-878C-C87B498FE6A1}">
      <dgm:prSet/>
      <dgm:spPr/>
      <dgm:t>
        <a:bodyPr/>
        <a:lstStyle/>
        <a:p>
          <a:r>
            <a:rPr lang="bg-BG"/>
            <a:t>Технологична готовност</a:t>
          </a:r>
          <a:endParaRPr lang="en-US"/>
        </a:p>
      </dgm:t>
    </dgm:pt>
    <dgm:pt modelId="{2D8E6D6F-CC3B-4C8A-B217-51E347E91CAC}" type="parTrans" cxnId="{F327F0D4-B7EF-44FE-BDAC-204A901A5DCC}">
      <dgm:prSet/>
      <dgm:spPr/>
      <dgm:t>
        <a:bodyPr/>
        <a:lstStyle/>
        <a:p>
          <a:endParaRPr lang="en-US"/>
        </a:p>
      </dgm:t>
    </dgm:pt>
    <dgm:pt modelId="{C45459E6-F8B5-4413-84AE-7078D37A75D5}" type="sibTrans" cxnId="{F327F0D4-B7EF-44FE-BDAC-204A901A5DCC}">
      <dgm:prSet/>
      <dgm:spPr/>
      <dgm:t>
        <a:bodyPr/>
        <a:lstStyle/>
        <a:p>
          <a:endParaRPr lang="en-US"/>
        </a:p>
      </dgm:t>
    </dgm:pt>
    <dgm:pt modelId="{F9827B84-458A-4FF7-895A-5E3B867B47A8}">
      <dgm:prSet/>
      <dgm:spPr/>
      <dgm:t>
        <a:bodyPr/>
        <a:lstStyle/>
        <a:p>
          <a:r>
            <a:rPr lang="bg-BG"/>
            <a:t>Дигитални трансформации на организации и бизнеси</a:t>
          </a:r>
          <a:endParaRPr lang="en-US"/>
        </a:p>
      </dgm:t>
    </dgm:pt>
    <dgm:pt modelId="{548FB82E-0A0B-45AC-9B30-AB33E03D7763}" type="parTrans" cxnId="{8DD9CB6E-E8CC-43FD-96B9-32AA54C4CCF8}">
      <dgm:prSet/>
      <dgm:spPr/>
      <dgm:t>
        <a:bodyPr/>
        <a:lstStyle/>
        <a:p>
          <a:endParaRPr lang="en-US"/>
        </a:p>
      </dgm:t>
    </dgm:pt>
    <dgm:pt modelId="{22626BF3-FDC0-4EE9-998C-376BF826BFE6}" type="sibTrans" cxnId="{8DD9CB6E-E8CC-43FD-96B9-32AA54C4CCF8}">
      <dgm:prSet/>
      <dgm:spPr/>
      <dgm:t>
        <a:bodyPr/>
        <a:lstStyle/>
        <a:p>
          <a:endParaRPr lang="en-US"/>
        </a:p>
      </dgm:t>
    </dgm:pt>
    <dgm:pt modelId="{1B73E720-DE67-4989-9BD6-C8CDCB3FB9D9}">
      <dgm:prSet/>
      <dgm:spPr/>
      <dgm:t>
        <a:bodyPr/>
        <a:lstStyle/>
        <a:p>
          <a:r>
            <a:rPr lang="bg-BG"/>
            <a:t>Технологично предприемачество</a:t>
          </a:r>
          <a:endParaRPr lang="en-US"/>
        </a:p>
      </dgm:t>
    </dgm:pt>
    <dgm:pt modelId="{8139535B-2DF8-4296-AB0F-221E8AD48C18}" type="parTrans" cxnId="{BE6AE1A8-3A70-47C8-B897-935DA55456C2}">
      <dgm:prSet/>
      <dgm:spPr/>
      <dgm:t>
        <a:bodyPr/>
        <a:lstStyle/>
        <a:p>
          <a:endParaRPr lang="en-US"/>
        </a:p>
      </dgm:t>
    </dgm:pt>
    <dgm:pt modelId="{9554D8F5-61C7-48E6-A432-4B1DA5C2F5BA}" type="sibTrans" cxnId="{BE6AE1A8-3A70-47C8-B897-935DA55456C2}">
      <dgm:prSet/>
      <dgm:spPr/>
      <dgm:t>
        <a:bodyPr/>
        <a:lstStyle/>
        <a:p>
          <a:endParaRPr lang="en-US"/>
        </a:p>
      </dgm:t>
    </dgm:pt>
    <dgm:pt modelId="{C49FD160-52AF-4213-B1FA-A95F226620D4}">
      <dgm:prSet/>
      <dgm:spPr/>
      <dgm:t>
        <a:bodyPr/>
        <a:lstStyle/>
        <a:p>
          <a:r>
            <a:rPr lang="bg-BG"/>
            <a:t>Етични норми за употреба на ключови технологии</a:t>
          </a:r>
          <a:endParaRPr lang="en-US"/>
        </a:p>
      </dgm:t>
    </dgm:pt>
    <dgm:pt modelId="{3D314C34-C93D-4A38-B3A6-D479A0FA6173}" type="parTrans" cxnId="{2FCF4A88-3469-41AF-B45A-9DA68367B7E5}">
      <dgm:prSet/>
      <dgm:spPr/>
      <dgm:t>
        <a:bodyPr/>
        <a:lstStyle/>
        <a:p>
          <a:endParaRPr lang="en-US"/>
        </a:p>
      </dgm:t>
    </dgm:pt>
    <dgm:pt modelId="{C429BFD6-D8FB-47BE-8946-1E218BA42DC6}" type="sibTrans" cxnId="{2FCF4A88-3469-41AF-B45A-9DA68367B7E5}">
      <dgm:prSet/>
      <dgm:spPr/>
      <dgm:t>
        <a:bodyPr/>
        <a:lstStyle/>
        <a:p>
          <a:endParaRPr lang="en-US"/>
        </a:p>
      </dgm:t>
    </dgm:pt>
    <dgm:pt modelId="{AD355346-B774-47A2-BDF9-71057C762CDB}">
      <dgm:prSet/>
      <dgm:spPr/>
    </dgm:pt>
    <dgm:pt modelId="{92C07984-AC9B-4A85-AB5B-E21A7814079C}" type="parTrans" cxnId="{C38EAE54-2CB8-4461-A03E-657B41D0A5F2}">
      <dgm:prSet/>
      <dgm:spPr/>
      <dgm:t>
        <a:bodyPr/>
        <a:lstStyle/>
        <a:p>
          <a:endParaRPr lang="en-US"/>
        </a:p>
      </dgm:t>
    </dgm:pt>
    <dgm:pt modelId="{9003C731-C342-4527-AC8F-C988A4765303}" type="sibTrans" cxnId="{C38EAE54-2CB8-4461-A03E-657B41D0A5F2}">
      <dgm:prSet/>
      <dgm:spPr/>
      <dgm:t>
        <a:bodyPr/>
        <a:lstStyle/>
        <a:p>
          <a:endParaRPr lang="en-US"/>
        </a:p>
      </dgm:t>
    </dgm:pt>
    <dgm:pt modelId="{291531FD-9F9C-42B4-A45D-1202CBAA8AC4}">
      <dgm:prSet/>
      <dgm:spPr/>
      <dgm:t>
        <a:bodyPr/>
        <a:lstStyle/>
        <a:p>
          <a:endParaRPr lang="en-US" dirty="0"/>
        </a:p>
      </dgm:t>
    </dgm:pt>
    <dgm:pt modelId="{A5A87DC0-18F0-4200-B9DA-5785F22A4801}" type="parTrans" cxnId="{8CDCA7AE-86C0-4088-B999-FBE8C22CCA51}">
      <dgm:prSet/>
      <dgm:spPr/>
      <dgm:t>
        <a:bodyPr/>
        <a:lstStyle/>
        <a:p>
          <a:endParaRPr lang="en-US"/>
        </a:p>
      </dgm:t>
    </dgm:pt>
    <dgm:pt modelId="{34BEBF2E-9333-449A-8D0E-EF87FD0C78D7}" type="sibTrans" cxnId="{8CDCA7AE-86C0-4088-B999-FBE8C22CCA51}">
      <dgm:prSet/>
      <dgm:spPr/>
      <dgm:t>
        <a:bodyPr/>
        <a:lstStyle/>
        <a:p>
          <a:endParaRPr lang="en-US"/>
        </a:p>
      </dgm:t>
    </dgm:pt>
    <dgm:pt modelId="{164B5FF6-EB9F-43B1-898F-9CE311BF0EEE}" type="pres">
      <dgm:prSet presAssocID="{13EA3501-3467-40DB-8818-57D38FEFB49F}" presName="Name0" presStyleCnt="0">
        <dgm:presLayoutVars>
          <dgm:chMax val="7"/>
          <dgm:chPref val="7"/>
          <dgm:dir/>
        </dgm:presLayoutVars>
      </dgm:prSet>
      <dgm:spPr/>
    </dgm:pt>
    <dgm:pt modelId="{3CC2AF32-33DC-4CE6-9852-BF0C1650BCBE}" type="pres">
      <dgm:prSet presAssocID="{13EA3501-3467-40DB-8818-57D38FEFB49F}" presName="Name1" presStyleCnt="0"/>
      <dgm:spPr/>
    </dgm:pt>
    <dgm:pt modelId="{C48A5A84-2F4F-42DB-BBD5-9B9CE15CE799}" type="pres">
      <dgm:prSet presAssocID="{13EA3501-3467-40DB-8818-57D38FEFB49F}" presName="cycle" presStyleCnt="0"/>
      <dgm:spPr/>
    </dgm:pt>
    <dgm:pt modelId="{F6811475-5D97-4D0E-9D7E-2494F50FB0FD}" type="pres">
      <dgm:prSet presAssocID="{13EA3501-3467-40DB-8818-57D38FEFB49F}" presName="srcNode" presStyleLbl="node1" presStyleIdx="0" presStyleCnt="7"/>
      <dgm:spPr/>
    </dgm:pt>
    <dgm:pt modelId="{862665E8-6B2A-4CB8-8192-B46183997908}" type="pres">
      <dgm:prSet presAssocID="{13EA3501-3467-40DB-8818-57D38FEFB49F}" presName="conn" presStyleLbl="parChTrans1D2" presStyleIdx="0" presStyleCnt="1"/>
      <dgm:spPr/>
    </dgm:pt>
    <dgm:pt modelId="{990C0ED3-7606-44C1-BDBF-00F393997DF5}" type="pres">
      <dgm:prSet presAssocID="{13EA3501-3467-40DB-8818-57D38FEFB49F}" presName="extraNode" presStyleLbl="node1" presStyleIdx="0" presStyleCnt="7"/>
      <dgm:spPr/>
    </dgm:pt>
    <dgm:pt modelId="{94F7A55C-D319-4F7C-B7DF-489044F24919}" type="pres">
      <dgm:prSet presAssocID="{13EA3501-3467-40DB-8818-57D38FEFB49F}" presName="dstNode" presStyleLbl="node1" presStyleIdx="0" presStyleCnt="7"/>
      <dgm:spPr/>
    </dgm:pt>
    <dgm:pt modelId="{42A011FB-C15F-44D8-AA46-9AC6D5AE1B62}" type="pres">
      <dgm:prSet presAssocID="{256E8FD2-036D-4D1E-92DE-BABE6D40DBB4}" presName="text_1" presStyleLbl="node1" presStyleIdx="0" presStyleCnt="7">
        <dgm:presLayoutVars>
          <dgm:bulletEnabled val="1"/>
        </dgm:presLayoutVars>
      </dgm:prSet>
      <dgm:spPr/>
    </dgm:pt>
    <dgm:pt modelId="{BC25FD9A-E925-49F1-A616-13EBA03211F3}" type="pres">
      <dgm:prSet presAssocID="{256E8FD2-036D-4D1E-92DE-BABE6D40DBB4}" presName="accent_1" presStyleCnt="0"/>
      <dgm:spPr/>
    </dgm:pt>
    <dgm:pt modelId="{CC951ED7-2C2E-4A46-AA25-8FBC52BDA789}" type="pres">
      <dgm:prSet presAssocID="{256E8FD2-036D-4D1E-92DE-BABE6D40DBB4}" presName="accentRepeatNode" presStyleLbl="solidFgAcc1" presStyleIdx="0" presStyleCnt="7"/>
      <dgm:spPr/>
    </dgm:pt>
    <dgm:pt modelId="{CEECA100-8C56-4C57-B047-6D64C7BEEF5A}" type="pres">
      <dgm:prSet presAssocID="{10F751EF-22A1-4E27-AF76-99A233E44F84}" presName="text_2" presStyleLbl="node1" presStyleIdx="1" presStyleCnt="7">
        <dgm:presLayoutVars>
          <dgm:bulletEnabled val="1"/>
        </dgm:presLayoutVars>
      </dgm:prSet>
      <dgm:spPr/>
    </dgm:pt>
    <dgm:pt modelId="{E653886D-8BA4-4697-8B3E-8C15A72C9C83}" type="pres">
      <dgm:prSet presAssocID="{10F751EF-22A1-4E27-AF76-99A233E44F84}" presName="accent_2" presStyleCnt="0"/>
      <dgm:spPr/>
    </dgm:pt>
    <dgm:pt modelId="{9D815297-A6C2-4B0B-8901-C6A7DC66CDD3}" type="pres">
      <dgm:prSet presAssocID="{10F751EF-22A1-4E27-AF76-99A233E44F84}" presName="accentRepeatNode" presStyleLbl="solidFgAcc1" presStyleIdx="1" presStyleCnt="7"/>
      <dgm:spPr/>
    </dgm:pt>
    <dgm:pt modelId="{3B670404-0612-4CDE-A49C-A7D2FD3D9BE4}" type="pres">
      <dgm:prSet presAssocID="{58102085-4568-4C28-B207-3CE21802B92E}" presName="text_3" presStyleLbl="node1" presStyleIdx="2" presStyleCnt="7">
        <dgm:presLayoutVars>
          <dgm:bulletEnabled val="1"/>
        </dgm:presLayoutVars>
      </dgm:prSet>
      <dgm:spPr/>
    </dgm:pt>
    <dgm:pt modelId="{5B7DD353-278D-4D7F-8930-75D809A151D7}" type="pres">
      <dgm:prSet presAssocID="{58102085-4568-4C28-B207-3CE21802B92E}" presName="accent_3" presStyleCnt="0"/>
      <dgm:spPr/>
    </dgm:pt>
    <dgm:pt modelId="{75B360EA-234F-478B-A4F8-3DEDD53B8F27}" type="pres">
      <dgm:prSet presAssocID="{58102085-4568-4C28-B207-3CE21802B92E}" presName="accentRepeatNode" presStyleLbl="solidFgAcc1" presStyleIdx="2" presStyleCnt="7"/>
      <dgm:spPr/>
    </dgm:pt>
    <dgm:pt modelId="{9DE311AA-EF0C-40FE-BC46-1EAF5076CFE1}" type="pres">
      <dgm:prSet presAssocID="{8E020BF8-9287-47E9-878C-C87B498FE6A1}" presName="text_4" presStyleLbl="node1" presStyleIdx="3" presStyleCnt="7">
        <dgm:presLayoutVars>
          <dgm:bulletEnabled val="1"/>
        </dgm:presLayoutVars>
      </dgm:prSet>
      <dgm:spPr/>
    </dgm:pt>
    <dgm:pt modelId="{07F4E5C3-E47D-4F63-90EC-33FA8C35EAFC}" type="pres">
      <dgm:prSet presAssocID="{8E020BF8-9287-47E9-878C-C87B498FE6A1}" presName="accent_4" presStyleCnt="0"/>
      <dgm:spPr/>
    </dgm:pt>
    <dgm:pt modelId="{12D66BE1-F68B-4918-9AB3-1878785EE5CE}" type="pres">
      <dgm:prSet presAssocID="{8E020BF8-9287-47E9-878C-C87B498FE6A1}" presName="accentRepeatNode" presStyleLbl="solidFgAcc1" presStyleIdx="3" presStyleCnt="7"/>
      <dgm:spPr/>
    </dgm:pt>
    <dgm:pt modelId="{75042E9C-F7B6-48AB-B32B-FFD17A5D5170}" type="pres">
      <dgm:prSet presAssocID="{F9827B84-458A-4FF7-895A-5E3B867B47A8}" presName="text_5" presStyleLbl="node1" presStyleIdx="4" presStyleCnt="7">
        <dgm:presLayoutVars>
          <dgm:bulletEnabled val="1"/>
        </dgm:presLayoutVars>
      </dgm:prSet>
      <dgm:spPr/>
    </dgm:pt>
    <dgm:pt modelId="{853D3F3B-BF3E-43F0-AF1E-1E22374C56E4}" type="pres">
      <dgm:prSet presAssocID="{F9827B84-458A-4FF7-895A-5E3B867B47A8}" presName="accent_5" presStyleCnt="0"/>
      <dgm:spPr/>
    </dgm:pt>
    <dgm:pt modelId="{82F31A1C-BD5A-4065-961C-18595845A537}" type="pres">
      <dgm:prSet presAssocID="{F9827B84-458A-4FF7-895A-5E3B867B47A8}" presName="accentRepeatNode" presStyleLbl="solidFgAcc1" presStyleIdx="4" presStyleCnt="7"/>
      <dgm:spPr/>
    </dgm:pt>
    <dgm:pt modelId="{F4B2AB31-FC36-4941-9E09-F32AF17312E6}" type="pres">
      <dgm:prSet presAssocID="{1B73E720-DE67-4989-9BD6-C8CDCB3FB9D9}" presName="text_6" presStyleLbl="node1" presStyleIdx="5" presStyleCnt="7">
        <dgm:presLayoutVars>
          <dgm:bulletEnabled val="1"/>
        </dgm:presLayoutVars>
      </dgm:prSet>
      <dgm:spPr/>
    </dgm:pt>
    <dgm:pt modelId="{1F6E4673-B579-40C5-94D9-39396236D079}" type="pres">
      <dgm:prSet presAssocID="{1B73E720-DE67-4989-9BD6-C8CDCB3FB9D9}" presName="accent_6" presStyleCnt="0"/>
      <dgm:spPr/>
    </dgm:pt>
    <dgm:pt modelId="{FE781BD3-54FF-46D2-A9DA-B63CB5317EE3}" type="pres">
      <dgm:prSet presAssocID="{1B73E720-DE67-4989-9BD6-C8CDCB3FB9D9}" presName="accentRepeatNode" presStyleLbl="solidFgAcc1" presStyleIdx="5" presStyleCnt="7"/>
      <dgm:spPr/>
    </dgm:pt>
    <dgm:pt modelId="{AEE286EF-1D75-4E36-B8B3-4126105FF76A}" type="pres">
      <dgm:prSet presAssocID="{C49FD160-52AF-4213-B1FA-A95F226620D4}" presName="text_7" presStyleLbl="node1" presStyleIdx="6" presStyleCnt="7">
        <dgm:presLayoutVars>
          <dgm:bulletEnabled val="1"/>
        </dgm:presLayoutVars>
      </dgm:prSet>
      <dgm:spPr/>
    </dgm:pt>
    <dgm:pt modelId="{7EC8A04C-1C44-42E7-8E18-7F3E9244DFDA}" type="pres">
      <dgm:prSet presAssocID="{C49FD160-52AF-4213-B1FA-A95F226620D4}" presName="accent_7" presStyleCnt="0"/>
      <dgm:spPr/>
    </dgm:pt>
    <dgm:pt modelId="{3FD13D46-1CED-4FC4-9EAB-5D8E7CF00308}" type="pres">
      <dgm:prSet presAssocID="{C49FD160-52AF-4213-B1FA-A95F226620D4}" presName="accentRepeatNode" presStyleLbl="solidFgAcc1" presStyleIdx="6" presStyleCnt="7"/>
      <dgm:spPr/>
    </dgm:pt>
  </dgm:ptLst>
  <dgm:cxnLst>
    <dgm:cxn modelId="{99C35702-9292-48B8-BEBC-2AC91F424D6A}" type="presOf" srcId="{13EA3501-3467-40DB-8818-57D38FEFB49F}" destId="{164B5FF6-EB9F-43B1-898F-9CE311BF0EEE}" srcOrd="0" destOrd="0" presId="urn:microsoft.com/office/officeart/2008/layout/VerticalCurvedList"/>
    <dgm:cxn modelId="{5490D016-E331-406D-817F-1E3E0D836A9A}" type="presOf" srcId="{92A4D9E0-DB25-4DA6-A453-AFD03A8E9A00}" destId="{862665E8-6B2A-4CB8-8192-B46183997908}" srcOrd="0" destOrd="0" presId="urn:microsoft.com/office/officeart/2008/layout/VerticalCurvedList"/>
    <dgm:cxn modelId="{610C5C1C-F430-4906-BB10-A578EC369E80}" type="presOf" srcId="{8E020BF8-9287-47E9-878C-C87B498FE6A1}" destId="{9DE311AA-EF0C-40FE-BC46-1EAF5076CFE1}" srcOrd="0" destOrd="0" presId="urn:microsoft.com/office/officeart/2008/layout/VerticalCurvedList"/>
    <dgm:cxn modelId="{15BD192D-2113-4225-BF24-FFE9F565CF36}" type="presOf" srcId="{58102085-4568-4C28-B207-3CE21802B92E}" destId="{3B670404-0612-4CDE-A49C-A7D2FD3D9BE4}" srcOrd="0" destOrd="0" presId="urn:microsoft.com/office/officeart/2008/layout/VerticalCurvedList"/>
    <dgm:cxn modelId="{BEAE893C-6855-4DE3-A0CD-7930D7961597}" type="presOf" srcId="{10F751EF-22A1-4E27-AF76-99A233E44F84}" destId="{CEECA100-8C56-4C57-B047-6D64C7BEEF5A}" srcOrd="0" destOrd="0" presId="urn:microsoft.com/office/officeart/2008/layout/VerticalCurvedList"/>
    <dgm:cxn modelId="{B1640342-3227-4E28-BBEA-2F5A72CA1DC8}" type="presOf" srcId="{C49FD160-52AF-4213-B1FA-A95F226620D4}" destId="{AEE286EF-1D75-4E36-B8B3-4126105FF76A}" srcOrd="0" destOrd="0" presId="urn:microsoft.com/office/officeart/2008/layout/VerticalCurvedList"/>
    <dgm:cxn modelId="{F55F8B66-B25F-45F7-A85C-BB7DF097B07A}" type="presOf" srcId="{F9827B84-458A-4FF7-895A-5E3B867B47A8}" destId="{75042E9C-F7B6-48AB-B32B-FFD17A5D5170}" srcOrd="0" destOrd="0" presId="urn:microsoft.com/office/officeart/2008/layout/VerticalCurvedList"/>
    <dgm:cxn modelId="{8DD9CB6E-E8CC-43FD-96B9-32AA54C4CCF8}" srcId="{13EA3501-3467-40DB-8818-57D38FEFB49F}" destId="{F9827B84-458A-4FF7-895A-5E3B867B47A8}" srcOrd="4" destOrd="0" parTransId="{548FB82E-0A0B-45AC-9B30-AB33E03D7763}" sibTransId="{22626BF3-FDC0-4EE9-998C-376BF826BFE6}"/>
    <dgm:cxn modelId="{340A9E72-0F78-4FB9-9345-3DDE2163F6E7}" srcId="{13EA3501-3467-40DB-8818-57D38FEFB49F}" destId="{ABC2B014-6C67-450F-91CA-BA9962F95E54}" srcOrd="9" destOrd="0" parTransId="{AE50FE8D-6D1F-46EA-9A37-15587E73BE96}" sibTransId="{B372D3DF-3AE7-4941-ADBA-54BCC2EEF183}"/>
    <dgm:cxn modelId="{C38EAE54-2CB8-4461-A03E-657B41D0A5F2}" srcId="{13EA3501-3467-40DB-8818-57D38FEFB49F}" destId="{AD355346-B774-47A2-BDF9-71057C762CDB}" srcOrd="7" destOrd="0" parTransId="{92C07984-AC9B-4A85-AB5B-E21A7814079C}" sibTransId="{9003C731-C342-4527-AC8F-C988A4765303}"/>
    <dgm:cxn modelId="{2FCF4A88-3469-41AF-B45A-9DA68367B7E5}" srcId="{13EA3501-3467-40DB-8818-57D38FEFB49F}" destId="{C49FD160-52AF-4213-B1FA-A95F226620D4}" srcOrd="6" destOrd="0" parTransId="{3D314C34-C93D-4A38-B3A6-D479A0FA6173}" sibTransId="{C429BFD6-D8FB-47BE-8946-1E218BA42DC6}"/>
    <dgm:cxn modelId="{BE6AE1A8-3A70-47C8-B897-935DA55456C2}" srcId="{13EA3501-3467-40DB-8818-57D38FEFB49F}" destId="{1B73E720-DE67-4989-9BD6-C8CDCB3FB9D9}" srcOrd="5" destOrd="0" parTransId="{8139535B-2DF8-4296-AB0F-221E8AD48C18}" sibTransId="{9554D8F5-61C7-48E6-A432-4B1DA5C2F5BA}"/>
    <dgm:cxn modelId="{8CDCA7AE-86C0-4088-B999-FBE8C22CCA51}" srcId="{13EA3501-3467-40DB-8818-57D38FEFB49F}" destId="{291531FD-9F9C-42B4-A45D-1202CBAA8AC4}" srcOrd="8" destOrd="0" parTransId="{A5A87DC0-18F0-4200-B9DA-5785F22A4801}" sibTransId="{34BEBF2E-9333-449A-8D0E-EF87FD0C78D7}"/>
    <dgm:cxn modelId="{19EC80B7-01A9-4E48-A8A7-B45362D6B123}" type="presOf" srcId="{1B73E720-DE67-4989-9BD6-C8CDCB3FB9D9}" destId="{F4B2AB31-FC36-4941-9E09-F32AF17312E6}" srcOrd="0" destOrd="0" presId="urn:microsoft.com/office/officeart/2008/layout/VerticalCurvedList"/>
    <dgm:cxn modelId="{D17DFBBE-71A8-4CDA-934B-9C1BACF4039B}" srcId="{13EA3501-3467-40DB-8818-57D38FEFB49F}" destId="{10F751EF-22A1-4E27-AF76-99A233E44F84}" srcOrd="1" destOrd="0" parTransId="{14B7CB3B-DB76-4F49-ABBE-331CDED4A64D}" sibTransId="{1DD59F49-5822-4059-8A8A-0FD11847E5B8}"/>
    <dgm:cxn modelId="{D057D8CA-4159-4C80-AF07-BDD1D7C44305}" srcId="{13EA3501-3467-40DB-8818-57D38FEFB49F}" destId="{256E8FD2-036D-4D1E-92DE-BABE6D40DBB4}" srcOrd="0" destOrd="0" parTransId="{0AFF80F5-44C1-4E11-9E9C-C548BFE79007}" sibTransId="{92A4D9E0-DB25-4DA6-A453-AFD03A8E9A00}"/>
    <dgm:cxn modelId="{F327F0D4-B7EF-44FE-BDAC-204A901A5DCC}" srcId="{13EA3501-3467-40DB-8818-57D38FEFB49F}" destId="{8E020BF8-9287-47E9-878C-C87B498FE6A1}" srcOrd="3" destOrd="0" parTransId="{2D8E6D6F-CC3B-4C8A-B217-51E347E91CAC}" sibTransId="{C45459E6-F8B5-4413-84AE-7078D37A75D5}"/>
    <dgm:cxn modelId="{CCB3D4D8-4FF8-4D02-8EAC-F84A82FD55B4}" srcId="{13EA3501-3467-40DB-8818-57D38FEFB49F}" destId="{58102085-4568-4C28-B207-3CE21802B92E}" srcOrd="2" destOrd="0" parTransId="{875EA214-10A3-45BF-8774-43804E082CA4}" sibTransId="{86F56BD8-F2E0-4874-BBFA-6A773DFF7811}"/>
    <dgm:cxn modelId="{440FA7F2-B536-4E1C-9125-FB449D33163E}" srcId="{13EA3501-3467-40DB-8818-57D38FEFB49F}" destId="{59400B02-9B29-4C69-8077-B1BF42C33D12}" srcOrd="10" destOrd="0" parTransId="{79480966-8A39-4F2D-BD2E-DDE66D853D94}" sibTransId="{73C06723-B4EE-436B-B52C-9683D5370E9B}"/>
    <dgm:cxn modelId="{19867CF7-17EB-48E9-A6BA-D947D00568B8}" type="presOf" srcId="{256E8FD2-036D-4D1E-92DE-BABE6D40DBB4}" destId="{42A011FB-C15F-44D8-AA46-9AC6D5AE1B62}" srcOrd="0" destOrd="0" presId="urn:microsoft.com/office/officeart/2008/layout/VerticalCurvedList"/>
    <dgm:cxn modelId="{FE880789-7DF4-4AE7-8DE2-0FE17795113B}" type="presParOf" srcId="{164B5FF6-EB9F-43B1-898F-9CE311BF0EEE}" destId="{3CC2AF32-33DC-4CE6-9852-BF0C1650BCBE}" srcOrd="0" destOrd="0" presId="urn:microsoft.com/office/officeart/2008/layout/VerticalCurvedList"/>
    <dgm:cxn modelId="{94DC4714-1523-4782-B693-864CF7C4311D}" type="presParOf" srcId="{3CC2AF32-33DC-4CE6-9852-BF0C1650BCBE}" destId="{C48A5A84-2F4F-42DB-BBD5-9B9CE15CE799}" srcOrd="0" destOrd="0" presId="urn:microsoft.com/office/officeart/2008/layout/VerticalCurvedList"/>
    <dgm:cxn modelId="{70A85D56-4A66-4E3C-A368-6A16479E50F8}" type="presParOf" srcId="{C48A5A84-2F4F-42DB-BBD5-9B9CE15CE799}" destId="{F6811475-5D97-4D0E-9D7E-2494F50FB0FD}" srcOrd="0" destOrd="0" presId="urn:microsoft.com/office/officeart/2008/layout/VerticalCurvedList"/>
    <dgm:cxn modelId="{DD16E507-6494-4EA1-85F4-DE4E5DCE989B}" type="presParOf" srcId="{C48A5A84-2F4F-42DB-BBD5-9B9CE15CE799}" destId="{862665E8-6B2A-4CB8-8192-B46183997908}" srcOrd="1" destOrd="0" presId="urn:microsoft.com/office/officeart/2008/layout/VerticalCurvedList"/>
    <dgm:cxn modelId="{E3F6336A-89DC-43C3-B929-27798CE214D9}" type="presParOf" srcId="{C48A5A84-2F4F-42DB-BBD5-9B9CE15CE799}" destId="{990C0ED3-7606-44C1-BDBF-00F393997DF5}" srcOrd="2" destOrd="0" presId="urn:microsoft.com/office/officeart/2008/layout/VerticalCurvedList"/>
    <dgm:cxn modelId="{FA4928A5-5F42-4077-B2B0-8043755C3E03}" type="presParOf" srcId="{C48A5A84-2F4F-42DB-BBD5-9B9CE15CE799}" destId="{94F7A55C-D319-4F7C-B7DF-489044F24919}" srcOrd="3" destOrd="0" presId="urn:microsoft.com/office/officeart/2008/layout/VerticalCurvedList"/>
    <dgm:cxn modelId="{242AB45C-673B-4105-AA6A-8D878781C2A2}" type="presParOf" srcId="{3CC2AF32-33DC-4CE6-9852-BF0C1650BCBE}" destId="{42A011FB-C15F-44D8-AA46-9AC6D5AE1B62}" srcOrd="1" destOrd="0" presId="urn:microsoft.com/office/officeart/2008/layout/VerticalCurvedList"/>
    <dgm:cxn modelId="{A169A043-7833-4B3C-B3A8-A867DE2A884A}" type="presParOf" srcId="{3CC2AF32-33DC-4CE6-9852-BF0C1650BCBE}" destId="{BC25FD9A-E925-49F1-A616-13EBA03211F3}" srcOrd="2" destOrd="0" presId="urn:microsoft.com/office/officeart/2008/layout/VerticalCurvedList"/>
    <dgm:cxn modelId="{C46F2D8A-FD93-450E-8234-53C4EE6F75A0}" type="presParOf" srcId="{BC25FD9A-E925-49F1-A616-13EBA03211F3}" destId="{CC951ED7-2C2E-4A46-AA25-8FBC52BDA789}" srcOrd="0" destOrd="0" presId="urn:microsoft.com/office/officeart/2008/layout/VerticalCurvedList"/>
    <dgm:cxn modelId="{D40463CB-8EEA-42B2-8DD9-18F3B1E292C1}" type="presParOf" srcId="{3CC2AF32-33DC-4CE6-9852-BF0C1650BCBE}" destId="{CEECA100-8C56-4C57-B047-6D64C7BEEF5A}" srcOrd="3" destOrd="0" presId="urn:microsoft.com/office/officeart/2008/layout/VerticalCurvedList"/>
    <dgm:cxn modelId="{83A1DA67-4D0B-4771-8A39-748071F5908C}" type="presParOf" srcId="{3CC2AF32-33DC-4CE6-9852-BF0C1650BCBE}" destId="{E653886D-8BA4-4697-8B3E-8C15A72C9C83}" srcOrd="4" destOrd="0" presId="urn:microsoft.com/office/officeart/2008/layout/VerticalCurvedList"/>
    <dgm:cxn modelId="{26C0140F-3F83-4FAF-853D-7745B1654A42}" type="presParOf" srcId="{E653886D-8BA4-4697-8B3E-8C15A72C9C83}" destId="{9D815297-A6C2-4B0B-8901-C6A7DC66CDD3}" srcOrd="0" destOrd="0" presId="urn:microsoft.com/office/officeart/2008/layout/VerticalCurvedList"/>
    <dgm:cxn modelId="{2C38F0C1-BD1A-41FB-9797-42F5A7F49FC3}" type="presParOf" srcId="{3CC2AF32-33DC-4CE6-9852-BF0C1650BCBE}" destId="{3B670404-0612-4CDE-A49C-A7D2FD3D9BE4}" srcOrd="5" destOrd="0" presId="urn:microsoft.com/office/officeart/2008/layout/VerticalCurvedList"/>
    <dgm:cxn modelId="{AEB18A22-2513-48B6-969E-F3F7FBC813D5}" type="presParOf" srcId="{3CC2AF32-33DC-4CE6-9852-BF0C1650BCBE}" destId="{5B7DD353-278D-4D7F-8930-75D809A151D7}" srcOrd="6" destOrd="0" presId="urn:microsoft.com/office/officeart/2008/layout/VerticalCurvedList"/>
    <dgm:cxn modelId="{1BB39A9B-605B-4F6C-AE33-B92DE31EEEDB}" type="presParOf" srcId="{5B7DD353-278D-4D7F-8930-75D809A151D7}" destId="{75B360EA-234F-478B-A4F8-3DEDD53B8F27}" srcOrd="0" destOrd="0" presId="urn:microsoft.com/office/officeart/2008/layout/VerticalCurvedList"/>
    <dgm:cxn modelId="{93EED457-B04C-4ABD-80FA-63D591F600FC}" type="presParOf" srcId="{3CC2AF32-33DC-4CE6-9852-BF0C1650BCBE}" destId="{9DE311AA-EF0C-40FE-BC46-1EAF5076CFE1}" srcOrd="7" destOrd="0" presId="urn:microsoft.com/office/officeart/2008/layout/VerticalCurvedList"/>
    <dgm:cxn modelId="{B8490040-E654-4B3D-93BB-086C248F905E}" type="presParOf" srcId="{3CC2AF32-33DC-4CE6-9852-BF0C1650BCBE}" destId="{07F4E5C3-E47D-4F63-90EC-33FA8C35EAFC}" srcOrd="8" destOrd="0" presId="urn:microsoft.com/office/officeart/2008/layout/VerticalCurvedList"/>
    <dgm:cxn modelId="{0CE0C9B3-5732-41B0-98A3-CC8E762384CA}" type="presParOf" srcId="{07F4E5C3-E47D-4F63-90EC-33FA8C35EAFC}" destId="{12D66BE1-F68B-4918-9AB3-1878785EE5CE}" srcOrd="0" destOrd="0" presId="urn:microsoft.com/office/officeart/2008/layout/VerticalCurvedList"/>
    <dgm:cxn modelId="{51CA3580-160A-43F9-9098-28215F0ABE4C}" type="presParOf" srcId="{3CC2AF32-33DC-4CE6-9852-BF0C1650BCBE}" destId="{75042E9C-F7B6-48AB-B32B-FFD17A5D5170}" srcOrd="9" destOrd="0" presId="urn:microsoft.com/office/officeart/2008/layout/VerticalCurvedList"/>
    <dgm:cxn modelId="{AF6FB040-00F5-40B0-A270-5B171E89EDF5}" type="presParOf" srcId="{3CC2AF32-33DC-4CE6-9852-BF0C1650BCBE}" destId="{853D3F3B-BF3E-43F0-AF1E-1E22374C56E4}" srcOrd="10" destOrd="0" presId="urn:microsoft.com/office/officeart/2008/layout/VerticalCurvedList"/>
    <dgm:cxn modelId="{0190BACC-0DD9-4A48-9EB5-376457116FA9}" type="presParOf" srcId="{853D3F3B-BF3E-43F0-AF1E-1E22374C56E4}" destId="{82F31A1C-BD5A-4065-961C-18595845A537}" srcOrd="0" destOrd="0" presId="urn:microsoft.com/office/officeart/2008/layout/VerticalCurvedList"/>
    <dgm:cxn modelId="{7A749BF1-72BD-4F29-BC49-58D5886A7E30}" type="presParOf" srcId="{3CC2AF32-33DC-4CE6-9852-BF0C1650BCBE}" destId="{F4B2AB31-FC36-4941-9E09-F32AF17312E6}" srcOrd="11" destOrd="0" presId="urn:microsoft.com/office/officeart/2008/layout/VerticalCurvedList"/>
    <dgm:cxn modelId="{C70DD384-B7B9-4BAC-B28A-859DA949A74D}" type="presParOf" srcId="{3CC2AF32-33DC-4CE6-9852-BF0C1650BCBE}" destId="{1F6E4673-B579-40C5-94D9-39396236D079}" srcOrd="12" destOrd="0" presId="urn:microsoft.com/office/officeart/2008/layout/VerticalCurvedList"/>
    <dgm:cxn modelId="{8FD5F504-A69A-404D-82E7-7B4DE08CE556}" type="presParOf" srcId="{1F6E4673-B579-40C5-94D9-39396236D079}" destId="{FE781BD3-54FF-46D2-A9DA-B63CB5317EE3}" srcOrd="0" destOrd="0" presId="urn:microsoft.com/office/officeart/2008/layout/VerticalCurvedList"/>
    <dgm:cxn modelId="{5DA508A6-2A51-4A88-A66F-F46CCE8D0994}" type="presParOf" srcId="{3CC2AF32-33DC-4CE6-9852-BF0C1650BCBE}" destId="{AEE286EF-1D75-4E36-B8B3-4126105FF76A}" srcOrd="13" destOrd="0" presId="urn:microsoft.com/office/officeart/2008/layout/VerticalCurvedList"/>
    <dgm:cxn modelId="{4763CFAA-169B-4CC4-8046-A2BCB0155E44}" type="presParOf" srcId="{3CC2AF32-33DC-4CE6-9852-BF0C1650BCBE}" destId="{7EC8A04C-1C44-42E7-8E18-7F3E9244DFDA}" srcOrd="14" destOrd="0" presId="urn:microsoft.com/office/officeart/2008/layout/VerticalCurvedList"/>
    <dgm:cxn modelId="{755EC721-9B23-4AF8-AF70-AD8D96C6EE0A}" type="presParOf" srcId="{7EC8A04C-1C44-42E7-8E18-7F3E9244DFDA}" destId="{3FD13D46-1CED-4FC4-9EAB-5D8E7CF0030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DDA48AA-B170-43BE-95A2-B4A997276D4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EED823E-9F78-4631-AA3E-D81EA14F44F5}">
      <dgm:prSet phldrT="[Text]"/>
      <dgm:spPr/>
      <dgm:t>
        <a:bodyPr/>
        <a:lstStyle/>
        <a:p>
          <a:r>
            <a:rPr lang="bg-BG" dirty="0"/>
            <a:t>344</a:t>
          </a:r>
          <a:endParaRPr lang="en-US" dirty="0"/>
        </a:p>
      </dgm:t>
    </dgm:pt>
    <dgm:pt modelId="{DE3C6492-F02D-476E-987F-13F0F897AA8C}" type="parTrans" cxnId="{09EF1AD9-F6FD-4A51-A484-CA1F197CBFA7}">
      <dgm:prSet/>
      <dgm:spPr/>
      <dgm:t>
        <a:bodyPr/>
        <a:lstStyle/>
        <a:p>
          <a:endParaRPr lang="en-US"/>
        </a:p>
      </dgm:t>
    </dgm:pt>
    <dgm:pt modelId="{0E5BA602-AE08-47E4-B695-1270761F38F6}" type="sibTrans" cxnId="{09EF1AD9-F6FD-4A51-A484-CA1F197CBFA7}">
      <dgm:prSet/>
      <dgm:spPr/>
      <dgm:t>
        <a:bodyPr/>
        <a:lstStyle/>
        <a:p>
          <a:endParaRPr lang="en-US"/>
        </a:p>
      </dgm:t>
    </dgm:pt>
    <dgm:pt modelId="{982F093E-9652-4386-A43B-6707EEA405A3}">
      <dgm:prSet phldrT="[Text]"/>
      <dgm:spPr/>
      <dgm:t>
        <a:bodyPr/>
        <a:lstStyle/>
        <a:p>
          <a:r>
            <a:rPr lang="bg-BG" dirty="0"/>
            <a:t>Обучени студенти</a:t>
          </a:r>
          <a:endParaRPr lang="en-US" dirty="0"/>
        </a:p>
      </dgm:t>
    </dgm:pt>
    <dgm:pt modelId="{7C9DDA57-E03D-4166-9D93-5B5FBE83437A}" type="parTrans" cxnId="{90A4F091-0523-4D10-9DED-4934B1422149}">
      <dgm:prSet/>
      <dgm:spPr/>
      <dgm:t>
        <a:bodyPr/>
        <a:lstStyle/>
        <a:p>
          <a:endParaRPr lang="en-US"/>
        </a:p>
      </dgm:t>
    </dgm:pt>
    <dgm:pt modelId="{3CD8AD07-3F32-4154-9E75-849A22451948}" type="sibTrans" cxnId="{90A4F091-0523-4D10-9DED-4934B1422149}">
      <dgm:prSet/>
      <dgm:spPr/>
      <dgm:t>
        <a:bodyPr/>
        <a:lstStyle/>
        <a:p>
          <a:endParaRPr lang="en-US"/>
        </a:p>
      </dgm:t>
    </dgm:pt>
    <dgm:pt modelId="{DCEDEB24-C555-4ABC-A062-C32FEB94224B}">
      <dgm:prSet phldrT="[Text]"/>
      <dgm:spPr/>
      <dgm:t>
        <a:bodyPr/>
        <a:lstStyle/>
        <a:p>
          <a:r>
            <a:rPr lang="bg-BG" dirty="0"/>
            <a:t>80</a:t>
          </a:r>
          <a:endParaRPr lang="en-US" dirty="0"/>
        </a:p>
      </dgm:t>
    </dgm:pt>
    <dgm:pt modelId="{5B2B457D-171C-4104-90DA-A69825DAFA8E}" type="parTrans" cxnId="{D03B5F9F-89F6-4649-A824-30401870D662}">
      <dgm:prSet/>
      <dgm:spPr/>
      <dgm:t>
        <a:bodyPr/>
        <a:lstStyle/>
        <a:p>
          <a:endParaRPr lang="en-US"/>
        </a:p>
      </dgm:t>
    </dgm:pt>
    <dgm:pt modelId="{137DA4D3-A08A-4A06-8222-7AD481B76654}" type="sibTrans" cxnId="{D03B5F9F-89F6-4649-A824-30401870D662}">
      <dgm:prSet/>
      <dgm:spPr/>
      <dgm:t>
        <a:bodyPr/>
        <a:lstStyle/>
        <a:p>
          <a:endParaRPr lang="en-US"/>
        </a:p>
      </dgm:t>
    </dgm:pt>
    <dgm:pt modelId="{4EBF7BA8-5E02-4983-8878-D79E290F56E7}">
      <dgm:prSet phldrT="[Text]"/>
      <dgm:spPr/>
      <dgm:t>
        <a:bodyPr/>
        <a:lstStyle/>
        <a:p>
          <a:r>
            <a:rPr lang="bg-BG" dirty="0"/>
            <a:t>Изготвени проекти</a:t>
          </a:r>
          <a:endParaRPr lang="en-US" dirty="0"/>
        </a:p>
      </dgm:t>
    </dgm:pt>
    <dgm:pt modelId="{98108FF0-9C01-4363-992F-36129781FCEB}" type="parTrans" cxnId="{C52E2204-4633-41E1-B7CB-3D6BEE00A612}">
      <dgm:prSet/>
      <dgm:spPr/>
      <dgm:t>
        <a:bodyPr/>
        <a:lstStyle/>
        <a:p>
          <a:endParaRPr lang="en-US"/>
        </a:p>
      </dgm:t>
    </dgm:pt>
    <dgm:pt modelId="{17D6CB94-2BAD-40D1-B081-4345651514E2}" type="sibTrans" cxnId="{C52E2204-4633-41E1-B7CB-3D6BEE00A612}">
      <dgm:prSet/>
      <dgm:spPr/>
      <dgm:t>
        <a:bodyPr/>
        <a:lstStyle/>
        <a:p>
          <a:endParaRPr lang="en-US"/>
        </a:p>
      </dgm:t>
    </dgm:pt>
    <dgm:pt modelId="{BF0A70CC-D77B-4D07-ACD1-7F3606946666}">
      <dgm:prSet phldrT="[Text]"/>
      <dgm:spPr/>
      <dgm:t>
        <a:bodyPr/>
        <a:lstStyle/>
        <a:p>
          <a:r>
            <a:rPr lang="bg-BG" dirty="0"/>
            <a:t>282</a:t>
          </a:r>
          <a:endParaRPr lang="en-US" dirty="0"/>
        </a:p>
      </dgm:t>
    </dgm:pt>
    <dgm:pt modelId="{2285E130-76E4-48A5-A923-F58F88C953BB}" type="parTrans" cxnId="{BD8DD4A6-5536-481F-9295-6CD5BD3CF83B}">
      <dgm:prSet/>
      <dgm:spPr/>
      <dgm:t>
        <a:bodyPr/>
        <a:lstStyle/>
        <a:p>
          <a:endParaRPr lang="en-US"/>
        </a:p>
      </dgm:t>
    </dgm:pt>
    <dgm:pt modelId="{65EBE0DF-DD26-48F0-AB38-9559702D8917}" type="sibTrans" cxnId="{BD8DD4A6-5536-481F-9295-6CD5BD3CF83B}">
      <dgm:prSet/>
      <dgm:spPr/>
      <dgm:t>
        <a:bodyPr/>
        <a:lstStyle/>
        <a:p>
          <a:endParaRPr lang="en-US"/>
        </a:p>
      </dgm:t>
    </dgm:pt>
    <dgm:pt modelId="{38701B0B-5754-472A-8BB7-FF989463A78A}">
      <dgm:prSet phldrT="[Text]"/>
      <dgm:spPr/>
      <dgm:t>
        <a:bodyPr/>
        <a:lstStyle/>
        <a:p>
          <a:r>
            <a:rPr lang="bg-BG" dirty="0"/>
            <a:t>Проекта са селектирани за конференция</a:t>
          </a:r>
          <a:endParaRPr lang="en-US" dirty="0"/>
        </a:p>
      </dgm:t>
    </dgm:pt>
    <dgm:pt modelId="{01F9CBAC-DB35-413E-9720-3A04B2F7649A}" type="parTrans" cxnId="{A0EAC58D-6ED8-400A-BBBC-8513288A38F5}">
      <dgm:prSet/>
      <dgm:spPr/>
      <dgm:t>
        <a:bodyPr/>
        <a:lstStyle/>
        <a:p>
          <a:endParaRPr lang="en-US"/>
        </a:p>
      </dgm:t>
    </dgm:pt>
    <dgm:pt modelId="{713533FC-0608-4213-AAF9-D5A39A1581C7}" type="sibTrans" cxnId="{A0EAC58D-6ED8-400A-BBBC-8513288A38F5}">
      <dgm:prSet/>
      <dgm:spPr/>
      <dgm:t>
        <a:bodyPr/>
        <a:lstStyle/>
        <a:p>
          <a:endParaRPr lang="en-US"/>
        </a:p>
      </dgm:t>
    </dgm:pt>
    <dgm:pt modelId="{48E01E1F-D47B-449F-8863-220D7A10625E}">
      <dgm:prSet phldrT="[Text]"/>
      <dgm:spPr/>
      <dgm:t>
        <a:bodyPr/>
        <a:lstStyle/>
        <a:p>
          <a:r>
            <a:rPr lang="bg-BG" dirty="0"/>
            <a:t>Извършени студентски проучвания</a:t>
          </a:r>
          <a:endParaRPr lang="en-US" dirty="0"/>
        </a:p>
      </dgm:t>
    </dgm:pt>
    <dgm:pt modelId="{361EEE25-E17C-4877-AC70-0907B4B77BC7}" type="parTrans" cxnId="{B1C6B083-DB79-4DB6-85F7-FCD0E269EBEF}">
      <dgm:prSet/>
      <dgm:spPr/>
      <dgm:t>
        <a:bodyPr/>
        <a:lstStyle/>
        <a:p>
          <a:endParaRPr lang="en-US"/>
        </a:p>
      </dgm:t>
    </dgm:pt>
    <dgm:pt modelId="{409B7201-6AA9-4B90-8F47-E0D543BB6F15}" type="sibTrans" cxnId="{B1C6B083-DB79-4DB6-85F7-FCD0E269EBEF}">
      <dgm:prSet/>
      <dgm:spPr/>
      <dgm:t>
        <a:bodyPr/>
        <a:lstStyle/>
        <a:p>
          <a:endParaRPr lang="en-US"/>
        </a:p>
      </dgm:t>
    </dgm:pt>
    <dgm:pt modelId="{E94754EB-55DD-44C0-A5F7-FDE9B3DA3B3A}">
      <dgm:prSet phldrT="[Text]"/>
      <dgm:spPr/>
      <dgm:t>
        <a:bodyPr/>
        <a:lstStyle/>
        <a:p>
          <a:r>
            <a:rPr lang="bg-BG"/>
            <a:t>132</a:t>
          </a:r>
          <a:endParaRPr lang="en-US" dirty="0"/>
        </a:p>
      </dgm:t>
    </dgm:pt>
    <dgm:pt modelId="{8E59C0EF-F880-480E-A534-A54F21D70131}" type="parTrans" cxnId="{9B244136-00B9-4395-A4A5-8A90277B8B66}">
      <dgm:prSet/>
      <dgm:spPr/>
      <dgm:t>
        <a:bodyPr/>
        <a:lstStyle/>
        <a:p>
          <a:endParaRPr lang="en-US"/>
        </a:p>
      </dgm:t>
    </dgm:pt>
    <dgm:pt modelId="{B71294C0-300B-4EED-9628-EA132E4C75FC}" type="sibTrans" cxnId="{9B244136-00B9-4395-A4A5-8A90277B8B66}">
      <dgm:prSet/>
      <dgm:spPr/>
      <dgm:t>
        <a:bodyPr/>
        <a:lstStyle/>
        <a:p>
          <a:endParaRPr lang="en-US"/>
        </a:p>
      </dgm:t>
    </dgm:pt>
    <dgm:pt modelId="{8972520F-1A86-4798-A6DA-1B24382691F6}">
      <dgm:prSet phldrT="[Text]"/>
      <dgm:spPr/>
      <dgm:t>
        <a:bodyPr/>
        <a:lstStyle/>
        <a:p>
          <a:r>
            <a:rPr lang="bg-BG" dirty="0"/>
            <a:t>Студенти са участвали в екипи</a:t>
          </a:r>
          <a:endParaRPr lang="en-US" dirty="0"/>
        </a:p>
      </dgm:t>
    </dgm:pt>
    <dgm:pt modelId="{16F42CC1-9B37-4654-9262-1C24FCF352EB}" type="parTrans" cxnId="{2890357C-B73F-4AFA-A0B6-5A56ED1EED23}">
      <dgm:prSet/>
      <dgm:spPr/>
      <dgm:t>
        <a:bodyPr/>
        <a:lstStyle/>
        <a:p>
          <a:endParaRPr lang="en-US"/>
        </a:p>
      </dgm:t>
    </dgm:pt>
    <dgm:pt modelId="{663488F0-14E1-4356-A63B-79B7FB351C22}" type="sibTrans" cxnId="{2890357C-B73F-4AFA-A0B6-5A56ED1EED23}">
      <dgm:prSet/>
      <dgm:spPr/>
      <dgm:t>
        <a:bodyPr/>
        <a:lstStyle/>
        <a:p>
          <a:endParaRPr lang="en-US"/>
        </a:p>
      </dgm:t>
    </dgm:pt>
    <dgm:pt modelId="{F38FFED2-0C3C-4EE0-B5B8-2D1F9733D930}">
      <dgm:prSet phldrT="[Text]"/>
      <dgm:spPr/>
      <dgm:t>
        <a:bodyPr/>
        <a:lstStyle/>
        <a:p>
          <a:r>
            <a:rPr lang="de-DE" dirty="0"/>
            <a:t>30</a:t>
          </a:r>
          <a:endParaRPr lang="en-US" dirty="0"/>
        </a:p>
      </dgm:t>
    </dgm:pt>
    <dgm:pt modelId="{2B04872D-35B1-4418-9E8D-66E0C18E55BB}" type="parTrans" cxnId="{604CB897-BCF7-4172-AEA2-09D891512E05}">
      <dgm:prSet/>
      <dgm:spPr/>
      <dgm:t>
        <a:bodyPr/>
        <a:lstStyle/>
        <a:p>
          <a:endParaRPr lang="en-US"/>
        </a:p>
      </dgm:t>
    </dgm:pt>
    <dgm:pt modelId="{A30A9CBA-7AB5-4362-ABC6-DE7C39F12115}" type="sibTrans" cxnId="{604CB897-BCF7-4172-AEA2-09D891512E05}">
      <dgm:prSet/>
      <dgm:spPr/>
      <dgm:t>
        <a:bodyPr/>
        <a:lstStyle/>
        <a:p>
          <a:endParaRPr lang="en-US"/>
        </a:p>
      </dgm:t>
    </dgm:pt>
    <dgm:pt modelId="{59B4068F-3AB4-48D7-873B-F54EB8268C74}" type="pres">
      <dgm:prSet presAssocID="{CDDA48AA-B170-43BE-95A2-B4A997276D4E}" presName="Name0" presStyleCnt="0">
        <dgm:presLayoutVars>
          <dgm:dir/>
          <dgm:animLvl val="lvl"/>
          <dgm:resizeHandles val="exact"/>
        </dgm:presLayoutVars>
      </dgm:prSet>
      <dgm:spPr/>
    </dgm:pt>
    <dgm:pt modelId="{E82566E6-1622-4C3A-86B1-AB5C64D41D69}" type="pres">
      <dgm:prSet presAssocID="{2EED823E-9F78-4631-AA3E-D81EA14F44F5}" presName="linNode" presStyleCnt="0"/>
      <dgm:spPr/>
    </dgm:pt>
    <dgm:pt modelId="{BE369E78-A525-41DB-8AB4-D2D06F7AE191}" type="pres">
      <dgm:prSet presAssocID="{2EED823E-9F78-4631-AA3E-D81EA14F44F5}" presName="parentText" presStyleLbl="node1" presStyleIdx="0" presStyleCnt="5" custLinFactNeighborY="1367">
        <dgm:presLayoutVars>
          <dgm:chMax val="1"/>
          <dgm:bulletEnabled val="1"/>
        </dgm:presLayoutVars>
      </dgm:prSet>
      <dgm:spPr/>
    </dgm:pt>
    <dgm:pt modelId="{583522E7-ACC7-43FA-89F3-5D5BA0D1409C}" type="pres">
      <dgm:prSet presAssocID="{2EED823E-9F78-4631-AA3E-D81EA14F44F5}" presName="descendantText" presStyleLbl="alignAccFollowNode1" presStyleIdx="0" presStyleCnt="5">
        <dgm:presLayoutVars>
          <dgm:bulletEnabled val="1"/>
        </dgm:presLayoutVars>
      </dgm:prSet>
      <dgm:spPr/>
    </dgm:pt>
    <dgm:pt modelId="{38BE2E42-95A8-45A8-8D76-A4EBFFE28362}" type="pres">
      <dgm:prSet presAssocID="{0E5BA602-AE08-47E4-B695-1270761F38F6}" presName="sp" presStyleCnt="0"/>
      <dgm:spPr/>
    </dgm:pt>
    <dgm:pt modelId="{0A9EC2A6-3063-450B-BA19-B2C7C2163191}" type="pres">
      <dgm:prSet presAssocID="{DCEDEB24-C555-4ABC-A062-C32FEB94224B}" presName="linNode" presStyleCnt="0"/>
      <dgm:spPr/>
    </dgm:pt>
    <dgm:pt modelId="{F769C309-5821-4306-9218-9D7E48CE4FEA}" type="pres">
      <dgm:prSet presAssocID="{DCEDEB24-C555-4ABC-A062-C32FEB94224B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909FA28A-B3CF-4158-8BE9-0A953F1E587C}" type="pres">
      <dgm:prSet presAssocID="{DCEDEB24-C555-4ABC-A062-C32FEB94224B}" presName="descendantText" presStyleLbl="alignAccFollowNode1" presStyleIdx="1" presStyleCnt="5">
        <dgm:presLayoutVars>
          <dgm:bulletEnabled val="1"/>
        </dgm:presLayoutVars>
      </dgm:prSet>
      <dgm:spPr/>
    </dgm:pt>
    <dgm:pt modelId="{9E461761-5666-4E85-A516-1BAB29C1D5AB}" type="pres">
      <dgm:prSet presAssocID="{137DA4D3-A08A-4A06-8222-7AD481B76654}" presName="sp" presStyleCnt="0"/>
      <dgm:spPr/>
    </dgm:pt>
    <dgm:pt modelId="{EF9AF816-0308-461B-A546-C0E3CCD3153F}" type="pres">
      <dgm:prSet presAssocID="{E94754EB-55DD-44C0-A5F7-FDE9B3DA3B3A}" presName="linNode" presStyleCnt="0"/>
      <dgm:spPr/>
    </dgm:pt>
    <dgm:pt modelId="{5F35FA6A-60CE-4E88-8644-BE1CDC23A664}" type="pres">
      <dgm:prSet presAssocID="{E94754EB-55DD-44C0-A5F7-FDE9B3DA3B3A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67A12732-EBCD-4A69-BA12-873E359E8BAC}" type="pres">
      <dgm:prSet presAssocID="{E94754EB-55DD-44C0-A5F7-FDE9B3DA3B3A}" presName="descendantText" presStyleLbl="alignAccFollowNode1" presStyleIdx="2" presStyleCnt="5">
        <dgm:presLayoutVars>
          <dgm:bulletEnabled val="1"/>
        </dgm:presLayoutVars>
      </dgm:prSet>
      <dgm:spPr/>
    </dgm:pt>
    <dgm:pt modelId="{739D1D66-BF81-42F1-91F8-15287FC3DB95}" type="pres">
      <dgm:prSet presAssocID="{B71294C0-300B-4EED-9628-EA132E4C75FC}" presName="sp" presStyleCnt="0"/>
      <dgm:spPr/>
    </dgm:pt>
    <dgm:pt modelId="{8DAC0125-A607-4D38-AE8D-7B6BD3EC2EA3}" type="pres">
      <dgm:prSet presAssocID="{BF0A70CC-D77B-4D07-ACD1-7F3606946666}" presName="linNode" presStyleCnt="0"/>
      <dgm:spPr/>
    </dgm:pt>
    <dgm:pt modelId="{6E92AC61-07A1-41FA-BB34-0D5E31C0E38B}" type="pres">
      <dgm:prSet presAssocID="{BF0A70CC-D77B-4D07-ACD1-7F3606946666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EB46950C-9733-40B5-9237-A1C0CC2E57FA}" type="pres">
      <dgm:prSet presAssocID="{BF0A70CC-D77B-4D07-ACD1-7F3606946666}" presName="descendantText" presStyleLbl="alignAccFollowNode1" presStyleIdx="3" presStyleCnt="5">
        <dgm:presLayoutVars>
          <dgm:bulletEnabled val="1"/>
        </dgm:presLayoutVars>
      </dgm:prSet>
      <dgm:spPr/>
    </dgm:pt>
    <dgm:pt modelId="{A0D4784C-7566-4300-9734-29E3F96D03D7}" type="pres">
      <dgm:prSet presAssocID="{65EBE0DF-DD26-48F0-AB38-9559702D8917}" presName="sp" presStyleCnt="0"/>
      <dgm:spPr/>
    </dgm:pt>
    <dgm:pt modelId="{FA519A48-2346-45C4-9D84-E599342CC680}" type="pres">
      <dgm:prSet presAssocID="{F38FFED2-0C3C-4EE0-B5B8-2D1F9733D930}" presName="linNode" presStyleCnt="0"/>
      <dgm:spPr/>
    </dgm:pt>
    <dgm:pt modelId="{DB537B87-417B-48DD-B883-6D0587863D8F}" type="pres">
      <dgm:prSet presAssocID="{F38FFED2-0C3C-4EE0-B5B8-2D1F9733D930}" presName="parentText" presStyleLbl="node1" presStyleIdx="4" presStyleCnt="5">
        <dgm:presLayoutVars>
          <dgm:chMax val="1"/>
          <dgm:bulletEnabled val="1"/>
        </dgm:presLayoutVars>
      </dgm:prSet>
      <dgm:spPr/>
    </dgm:pt>
    <dgm:pt modelId="{E862C4CD-584E-4556-B4C9-4324EA3A2762}" type="pres">
      <dgm:prSet presAssocID="{F38FFED2-0C3C-4EE0-B5B8-2D1F9733D930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C52E2204-4633-41E1-B7CB-3D6BEE00A612}" srcId="{E94754EB-55DD-44C0-A5F7-FDE9B3DA3B3A}" destId="{4EBF7BA8-5E02-4983-8878-D79E290F56E7}" srcOrd="0" destOrd="0" parTransId="{98108FF0-9C01-4363-992F-36129781FCEB}" sibTransId="{17D6CB94-2BAD-40D1-B081-4345651514E2}"/>
    <dgm:cxn modelId="{D2261714-C2A0-4700-8952-B2EDC5C7E684}" type="presOf" srcId="{38701B0B-5754-472A-8BB7-FF989463A78A}" destId="{E862C4CD-584E-4556-B4C9-4324EA3A2762}" srcOrd="0" destOrd="0" presId="urn:microsoft.com/office/officeart/2005/8/layout/vList5"/>
    <dgm:cxn modelId="{1EBEE026-94DF-41DE-94F2-C6BBA8D05D20}" type="presOf" srcId="{DCEDEB24-C555-4ABC-A062-C32FEB94224B}" destId="{F769C309-5821-4306-9218-9D7E48CE4FEA}" srcOrd="0" destOrd="0" presId="urn:microsoft.com/office/officeart/2005/8/layout/vList5"/>
    <dgm:cxn modelId="{9B244136-00B9-4395-A4A5-8A90277B8B66}" srcId="{CDDA48AA-B170-43BE-95A2-B4A997276D4E}" destId="{E94754EB-55DD-44C0-A5F7-FDE9B3DA3B3A}" srcOrd="2" destOrd="0" parTransId="{8E59C0EF-F880-480E-A534-A54F21D70131}" sibTransId="{B71294C0-300B-4EED-9628-EA132E4C75FC}"/>
    <dgm:cxn modelId="{7DFD3C41-6ED0-4B5D-BE4A-3E227CD8E5E1}" type="presOf" srcId="{4EBF7BA8-5E02-4983-8878-D79E290F56E7}" destId="{67A12732-EBCD-4A69-BA12-873E359E8BAC}" srcOrd="0" destOrd="0" presId="urn:microsoft.com/office/officeart/2005/8/layout/vList5"/>
    <dgm:cxn modelId="{2890357C-B73F-4AFA-A0B6-5A56ED1EED23}" srcId="{BF0A70CC-D77B-4D07-ACD1-7F3606946666}" destId="{8972520F-1A86-4798-A6DA-1B24382691F6}" srcOrd="0" destOrd="0" parTransId="{16F42CC1-9B37-4654-9262-1C24FCF352EB}" sibTransId="{663488F0-14E1-4356-A63B-79B7FB351C22}"/>
    <dgm:cxn modelId="{6D42847E-B9DC-4A91-B0B8-9A7DF71850CA}" type="presOf" srcId="{48E01E1F-D47B-449F-8863-220D7A10625E}" destId="{909FA28A-B3CF-4158-8BE9-0A953F1E587C}" srcOrd="0" destOrd="0" presId="urn:microsoft.com/office/officeart/2005/8/layout/vList5"/>
    <dgm:cxn modelId="{B1C6B083-DB79-4DB6-85F7-FCD0E269EBEF}" srcId="{DCEDEB24-C555-4ABC-A062-C32FEB94224B}" destId="{48E01E1F-D47B-449F-8863-220D7A10625E}" srcOrd="0" destOrd="0" parTransId="{361EEE25-E17C-4877-AC70-0907B4B77BC7}" sibTransId="{409B7201-6AA9-4B90-8F47-E0D543BB6F15}"/>
    <dgm:cxn modelId="{7929BA83-33F5-493D-8429-91415B14BA8A}" type="presOf" srcId="{CDDA48AA-B170-43BE-95A2-B4A997276D4E}" destId="{59B4068F-3AB4-48D7-873B-F54EB8268C74}" srcOrd="0" destOrd="0" presId="urn:microsoft.com/office/officeart/2005/8/layout/vList5"/>
    <dgm:cxn modelId="{A177B18C-864C-4072-80EE-EAA4ABAAEB03}" type="presOf" srcId="{982F093E-9652-4386-A43B-6707EEA405A3}" destId="{583522E7-ACC7-43FA-89F3-5D5BA0D1409C}" srcOrd="0" destOrd="0" presId="urn:microsoft.com/office/officeart/2005/8/layout/vList5"/>
    <dgm:cxn modelId="{A0EAC58D-6ED8-400A-BBBC-8513288A38F5}" srcId="{F38FFED2-0C3C-4EE0-B5B8-2D1F9733D930}" destId="{38701B0B-5754-472A-8BB7-FF989463A78A}" srcOrd="0" destOrd="0" parTransId="{01F9CBAC-DB35-413E-9720-3A04B2F7649A}" sibTransId="{713533FC-0608-4213-AAF9-D5A39A1581C7}"/>
    <dgm:cxn modelId="{90A4F091-0523-4D10-9DED-4934B1422149}" srcId="{2EED823E-9F78-4631-AA3E-D81EA14F44F5}" destId="{982F093E-9652-4386-A43B-6707EEA405A3}" srcOrd="0" destOrd="0" parTransId="{7C9DDA57-E03D-4166-9D93-5B5FBE83437A}" sibTransId="{3CD8AD07-3F32-4154-9E75-849A22451948}"/>
    <dgm:cxn modelId="{604CB897-BCF7-4172-AEA2-09D891512E05}" srcId="{CDDA48AA-B170-43BE-95A2-B4A997276D4E}" destId="{F38FFED2-0C3C-4EE0-B5B8-2D1F9733D930}" srcOrd="4" destOrd="0" parTransId="{2B04872D-35B1-4418-9E8D-66E0C18E55BB}" sibTransId="{A30A9CBA-7AB5-4362-ABC6-DE7C39F12115}"/>
    <dgm:cxn modelId="{980F6A9A-668B-4700-8B99-A400AD8B2945}" type="presOf" srcId="{BF0A70CC-D77B-4D07-ACD1-7F3606946666}" destId="{6E92AC61-07A1-41FA-BB34-0D5E31C0E38B}" srcOrd="0" destOrd="0" presId="urn:microsoft.com/office/officeart/2005/8/layout/vList5"/>
    <dgm:cxn modelId="{D03B5F9F-89F6-4649-A824-30401870D662}" srcId="{CDDA48AA-B170-43BE-95A2-B4A997276D4E}" destId="{DCEDEB24-C555-4ABC-A062-C32FEB94224B}" srcOrd="1" destOrd="0" parTransId="{5B2B457D-171C-4104-90DA-A69825DAFA8E}" sibTransId="{137DA4D3-A08A-4A06-8222-7AD481B76654}"/>
    <dgm:cxn modelId="{BD8DD4A6-5536-481F-9295-6CD5BD3CF83B}" srcId="{CDDA48AA-B170-43BE-95A2-B4A997276D4E}" destId="{BF0A70CC-D77B-4D07-ACD1-7F3606946666}" srcOrd="3" destOrd="0" parTransId="{2285E130-76E4-48A5-A923-F58F88C953BB}" sibTransId="{65EBE0DF-DD26-48F0-AB38-9559702D8917}"/>
    <dgm:cxn modelId="{B41CE7C8-CAE5-41E3-989F-DABAB9E03D64}" type="presOf" srcId="{2EED823E-9F78-4631-AA3E-D81EA14F44F5}" destId="{BE369E78-A525-41DB-8AB4-D2D06F7AE191}" srcOrd="0" destOrd="0" presId="urn:microsoft.com/office/officeart/2005/8/layout/vList5"/>
    <dgm:cxn modelId="{580552D2-883B-4B0C-A00C-EF8410998A76}" type="presOf" srcId="{F38FFED2-0C3C-4EE0-B5B8-2D1F9733D930}" destId="{DB537B87-417B-48DD-B883-6D0587863D8F}" srcOrd="0" destOrd="0" presId="urn:microsoft.com/office/officeart/2005/8/layout/vList5"/>
    <dgm:cxn modelId="{09EF1AD9-F6FD-4A51-A484-CA1F197CBFA7}" srcId="{CDDA48AA-B170-43BE-95A2-B4A997276D4E}" destId="{2EED823E-9F78-4631-AA3E-D81EA14F44F5}" srcOrd="0" destOrd="0" parTransId="{DE3C6492-F02D-476E-987F-13F0F897AA8C}" sibTransId="{0E5BA602-AE08-47E4-B695-1270761F38F6}"/>
    <dgm:cxn modelId="{075FE5E2-5414-4309-90B4-D2B281B453AD}" type="presOf" srcId="{8972520F-1A86-4798-A6DA-1B24382691F6}" destId="{EB46950C-9733-40B5-9237-A1C0CC2E57FA}" srcOrd="0" destOrd="0" presId="urn:microsoft.com/office/officeart/2005/8/layout/vList5"/>
    <dgm:cxn modelId="{F32C56F9-1D9E-4AA2-9DFB-2423786BD0F8}" type="presOf" srcId="{E94754EB-55DD-44C0-A5F7-FDE9B3DA3B3A}" destId="{5F35FA6A-60CE-4E88-8644-BE1CDC23A664}" srcOrd="0" destOrd="0" presId="urn:microsoft.com/office/officeart/2005/8/layout/vList5"/>
    <dgm:cxn modelId="{67CF730C-D41A-4B21-87F3-43AF8EF05330}" type="presParOf" srcId="{59B4068F-3AB4-48D7-873B-F54EB8268C74}" destId="{E82566E6-1622-4C3A-86B1-AB5C64D41D69}" srcOrd="0" destOrd="0" presId="urn:microsoft.com/office/officeart/2005/8/layout/vList5"/>
    <dgm:cxn modelId="{F2C4C010-E98A-4922-B1EC-733B0821E551}" type="presParOf" srcId="{E82566E6-1622-4C3A-86B1-AB5C64D41D69}" destId="{BE369E78-A525-41DB-8AB4-D2D06F7AE191}" srcOrd="0" destOrd="0" presId="urn:microsoft.com/office/officeart/2005/8/layout/vList5"/>
    <dgm:cxn modelId="{87F5FE26-F443-4FAB-9D03-5B1CE2500B6C}" type="presParOf" srcId="{E82566E6-1622-4C3A-86B1-AB5C64D41D69}" destId="{583522E7-ACC7-43FA-89F3-5D5BA0D1409C}" srcOrd="1" destOrd="0" presId="urn:microsoft.com/office/officeart/2005/8/layout/vList5"/>
    <dgm:cxn modelId="{8D8D1E9D-C2A2-482B-9436-F6A89A874A4E}" type="presParOf" srcId="{59B4068F-3AB4-48D7-873B-F54EB8268C74}" destId="{38BE2E42-95A8-45A8-8D76-A4EBFFE28362}" srcOrd="1" destOrd="0" presId="urn:microsoft.com/office/officeart/2005/8/layout/vList5"/>
    <dgm:cxn modelId="{56A7BFC9-67E0-4A8B-9AFF-D8635A72F8C1}" type="presParOf" srcId="{59B4068F-3AB4-48D7-873B-F54EB8268C74}" destId="{0A9EC2A6-3063-450B-BA19-B2C7C2163191}" srcOrd="2" destOrd="0" presId="urn:microsoft.com/office/officeart/2005/8/layout/vList5"/>
    <dgm:cxn modelId="{52FDEA8D-2C84-4A0C-9C67-5BA1F970BB17}" type="presParOf" srcId="{0A9EC2A6-3063-450B-BA19-B2C7C2163191}" destId="{F769C309-5821-4306-9218-9D7E48CE4FEA}" srcOrd="0" destOrd="0" presId="urn:microsoft.com/office/officeart/2005/8/layout/vList5"/>
    <dgm:cxn modelId="{3CB745A7-9749-4104-B71E-332932FED47C}" type="presParOf" srcId="{0A9EC2A6-3063-450B-BA19-B2C7C2163191}" destId="{909FA28A-B3CF-4158-8BE9-0A953F1E587C}" srcOrd="1" destOrd="0" presId="urn:microsoft.com/office/officeart/2005/8/layout/vList5"/>
    <dgm:cxn modelId="{EC06B22C-3088-4640-9D9F-7157CE3CEF1B}" type="presParOf" srcId="{59B4068F-3AB4-48D7-873B-F54EB8268C74}" destId="{9E461761-5666-4E85-A516-1BAB29C1D5AB}" srcOrd="3" destOrd="0" presId="urn:microsoft.com/office/officeart/2005/8/layout/vList5"/>
    <dgm:cxn modelId="{97629A3E-C3CA-4952-B60C-62434F116AF7}" type="presParOf" srcId="{59B4068F-3AB4-48D7-873B-F54EB8268C74}" destId="{EF9AF816-0308-461B-A546-C0E3CCD3153F}" srcOrd="4" destOrd="0" presId="urn:microsoft.com/office/officeart/2005/8/layout/vList5"/>
    <dgm:cxn modelId="{58459670-42F2-4DC3-AB92-CA346E3D6D1C}" type="presParOf" srcId="{EF9AF816-0308-461B-A546-C0E3CCD3153F}" destId="{5F35FA6A-60CE-4E88-8644-BE1CDC23A664}" srcOrd="0" destOrd="0" presId="urn:microsoft.com/office/officeart/2005/8/layout/vList5"/>
    <dgm:cxn modelId="{77FAA34E-D1BE-4328-8CBD-2555AA6B90D7}" type="presParOf" srcId="{EF9AF816-0308-461B-A546-C0E3CCD3153F}" destId="{67A12732-EBCD-4A69-BA12-873E359E8BAC}" srcOrd="1" destOrd="0" presId="urn:microsoft.com/office/officeart/2005/8/layout/vList5"/>
    <dgm:cxn modelId="{0BFD146F-DFFD-414B-B650-A971DC8F17EF}" type="presParOf" srcId="{59B4068F-3AB4-48D7-873B-F54EB8268C74}" destId="{739D1D66-BF81-42F1-91F8-15287FC3DB95}" srcOrd="5" destOrd="0" presId="urn:microsoft.com/office/officeart/2005/8/layout/vList5"/>
    <dgm:cxn modelId="{C513010F-26AE-422D-A767-7576D5DEE9BF}" type="presParOf" srcId="{59B4068F-3AB4-48D7-873B-F54EB8268C74}" destId="{8DAC0125-A607-4D38-AE8D-7B6BD3EC2EA3}" srcOrd="6" destOrd="0" presId="urn:microsoft.com/office/officeart/2005/8/layout/vList5"/>
    <dgm:cxn modelId="{C2F9FF97-D97B-4007-8274-1FB1C0F2F147}" type="presParOf" srcId="{8DAC0125-A607-4D38-AE8D-7B6BD3EC2EA3}" destId="{6E92AC61-07A1-41FA-BB34-0D5E31C0E38B}" srcOrd="0" destOrd="0" presId="urn:microsoft.com/office/officeart/2005/8/layout/vList5"/>
    <dgm:cxn modelId="{EDB1D55A-97E9-4FAE-B95E-78FEE79C8ED9}" type="presParOf" srcId="{8DAC0125-A607-4D38-AE8D-7B6BD3EC2EA3}" destId="{EB46950C-9733-40B5-9237-A1C0CC2E57FA}" srcOrd="1" destOrd="0" presId="urn:microsoft.com/office/officeart/2005/8/layout/vList5"/>
    <dgm:cxn modelId="{CD0D72B8-D5F8-489B-AAF9-7A75C3810C5A}" type="presParOf" srcId="{59B4068F-3AB4-48D7-873B-F54EB8268C74}" destId="{A0D4784C-7566-4300-9734-29E3F96D03D7}" srcOrd="7" destOrd="0" presId="urn:microsoft.com/office/officeart/2005/8/layout/vList5"/>
    <dgm:cxn modelId="{44E87374-9A56-4915-8FCD-CFC324ECE12C}" type="presParOf" srcId="{59B4068F-3AB4-48D7-873B-F54EB8268C74}" destId="{FA519A48-2346-45C4-9D84-E599342CC680}" srcOrd="8" destOrd="0" presId="urn:microsoft.com/office/officeart/2005/8/layout/vList5"/>
    <dgm:cxn modelId="{22C46C50-6C0A-4BAE-9071-CB047722EA95}" type="presParOf" srcId="{FA519A48-2346-45C4-9D84-E599342CC680}" destId="{DB537B87-417B-48DD-B883-6D0587863D8F}" srcOrd="0" destOrd="0" presId="urn:microsoft.com/office/officeart/2005/8/layout/vList5"/>
    <dgm:cxn modelId="{75586428-C8EB-4134-93DD-FAD4624CA56C}" type="presParOf" srcId="{FA519A48-2346-45C4-9D84-E599342CC680}" destId="{E862C4CD-584E-4556-B4C9-4324EA3A276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3E993D-443A-45D7-A3B8-34F1F76922D8}" type="doc">
      <dgm:prSet loTypeId="urn:microsoft.com/office/officeart/2005/8/layout/hList7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C60E766-E19C-4648-88B3-C8F4DFF6E31B}">
      <dgm:prSet phldrT="[Text]" custT="1"/>
      <dgm:spPr/>
      <dgm:t>
        <a:bodyPr/>
        <a:lstStyle/>
        <a:p>
          <a:r>
            <a:rPr lang="bg-BG" sz="1800" dirty="0">
              <a:latin typeface="Calibri" panose="020F0502020204030204" pitchFamily="34" charset="0"/>
              <a:ea typeface="Calibri" panose="020F0502020204030204" pitchFamily="34" charset="0"/>
            </a:rPr>
            <a:t>активно учене</a:t>
          </a:r>
          <a:r>
            <a:rPr lang="bg-BG" sz="1800" spc="-15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bg-BG" sz="1800" dirty="0">
              <a:latin typeface="Calibri" panose="020F0502020204030204" pitchFamily="34" charset="0"/>
              <a:ea typeface="Calibri" panose="020F0502020204030204" pitchFamily="34" charset="0"/>
            </a:rPr>
            <a:t>в</a:t>
          </a:r>
          <a:r>
            <a:rPr lang="bg-BG" sz="1800" spc="-10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bg-BG" sz="1800" dirty="0">
              <a:latin typeface="Calibri" panose="020F0502020204030204" pitchFamily="34" charset="0"/>
              <a:ea typeface="Calibri" panose="020F0502020204030204" pitchFamily="34" charset="0"/>
            </a:rPr>
            <a:t>хибридна</a:t>
          </a:r>
          <a:r>
            <a:rPr lang="bg-BG" sz="1800" spc="-5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bg-BG" sz="1800" dirty="0">
              <a:latin typeface="Calibri" panose="020F0502020204030204" pitchFamily="34" charset="0"/>
              <a:ea typeface="Calibri" panose="020F0502020204030204" pitchFamily="34" charset="0"/>
            </a:rPr>
            <a:t>среда</a:t>
          </a:r>
          <a:endParaRPr lang="en-US" sz="1800" dirty="0"/>
        </a:p>
      </dgm:t>
    </dgm:pt>
    <dgm:pt modelId="{21EF3B0F-AD74-49DB-955B-D2783690D020}" type="parTrans" cxnId="{2A988730-0000-46AC-B7D4-7B573A038011}">
      <dgm:prSet/>
      <dgm:spPr/>
      <dgm:t>
        <a:bodyPr/>
        <a:lstStyle/>
        <a:p>
          <a:endParaRPr lang="en-US"/>
        </a:p>
      </dgm:t>
    </dgm:pt>
    <dgm:pt modelId="{3ABEC745-B39A-4F6B-8A02-ED727C72C008}" type="sibTrans" cxnId="{2A988730-0000-46AC-B7D4-7B573A038011}">
      <dgm:prSet/>
      <dgm:spPr/>
      <dgm:t>
        <a:bodyPr/>
        <a:lstStyle/>
        <a:p>
          <a:endParaRPr lang="en-US"/>
        </a:p>
      </dgm:t>
    </dgm:pt>
    <dgm:pt modelId="{EC29E941-7822-48F0-9913-C993A97DDF98}">
      <dgm:prSet custT="1"/>
      <dgm:spPr/>
      <dgm:t>
        <a:bodyPr/>
        <a:lstStyle/>
        <a:p>
          <a:r>
            <a:rPr lang="bg-BG" sz="1800" dirty="0">
              <a:latin typeface="Calibri" panose="020F0502020204030204" pitchFamily="34" charset="0"/>
              <a:ea typeface="Calibri" panose="020F0502020204030204" pitchFamily="34" charset="0"/>
            </a:rPr>
            <a:t>срещи</a:t>
          </a:r>
          <a:r>
            <a:rPr lang="bg-BG" sz="1800" spc="-10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bg-BG" sz="1800" dirty="0">
              <a:latin typeface="Calibri" panose="020F0502020204030204" pitchFamily="34" charset="0"/>
              <a:ea typeface="Calibri" panose="020F0502020204030204" pitchFamily="34" charset="0"/>
            </a:rPr>
            <a:t>с</a:t>
          </a:r>
          <a:r>
            <a:rPr lang="bg-BG" sz="1800" spc="-10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bg-BG" sz="1800" dirty="0">
              <a:latin typeface="Calibri" panose="020F0502020204030204" pitchFamily="34" charset="0"/>
              <a:ea typeface="Calibri" panose="020F0502020204030204" pitchFamily="34" charset="0"/>
            </a:rPr>
            <a:t>експерти</a:t>
          </a:r>
          <a:r>
            <a:rPr lang="bg-BG" sz="1800" spc="-210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bg-BG" sz="1800" dirty="0">
              <a:latin typeface="Calibri" panose="020F0502020204030204" pitchFamily="34" charset="0"/>
              <a:ea typeface="Calibri" panose="020F0502020204030204" pitchFamily="34" charset="0"/>
            </a:rPr>
            <a:t>в различни области</a:t>
          </a:r>
        </a:p>
      </dgm:t>
    </dgm:pt>
    <dgm:pt modelId="{9AA33E39-83F6-468C-9F4B-50ED21858260}" type="parTrans" cxnId="{AE7EDD0A-681D-4D8C-BD53-603587BE4E24}">
      <dgm:prSet/>
      <dgm:spPr/>
      <dgm:t>
        <a:bodyPr/>
        <a:lstStyle/>
        <a:p>
          <a:endParaRPr lang="en-US"/>
        </a:p>
      </dgm:t>
    </dgm:pt>
    <dgm:pt modelId="{13F28F37-96F6-4DE1-A113-2C875887E9CD}" type="sibTrans" cxnId="{AE7EDD0A-681D-4D8C-BD53-603587BE4E24}">
      <dgm:prSet/>
      <dgm:spPr/>
      <dgm:t>
        <a:bodyPr/>
        <a:lstStyle/>
        <a:p>
          <a:endParaRPr lang="en-US"/>
        </a:p>
      </dgm:t>
    </dgm:pt>
    <dgm:pt modelId="{C3CE0496-395B-4F63-8FD1-39EAB757AEE9}">
      <dgm:prSet custT="1"/>
      <dgm:spPr/>
      <dgm:t>
        <a:bodyPr/>
        <a:lstStyle/>
        <a:p>
          <a:r>
            <a:rPr lang="bg-BG" sz="1800" dirty="0">
              <a:latin typeface="Calibri" panose="020F0502020204030204" pitchFamily="34" charset="0"/>
              <a:ea typeface="Calibri" panose="020F0502020204030204" pitchFamily="34" charset="0"/>
            </a:rPr>
            <a:t>клубове</a:t>
          </a:r>
          <a:r>
            <a:rPr lang="bg-BG" sz="1800" spc="-20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bg-BG" sz="1800" dirty="0">
              <a:latin typeface="Calibri" panose="020F0502020204030204" pitchFamily="34" charset="0"/>
              <a:ea typeface="Calibri" panose="020F0502020204030204" pitchFamily="34" charset="0"/>
            </a:rPr>
            <a:t>по</a:t>
          </a:r>
          <a:r>
            <a:rPr lang="bg-BG" sz="1800" spc="5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bg-BG" sz="1800" dirty="0">
              <a:latin typeface="Calibri" panose="020F0502020204030204" pitchFamily="34" charset="0"/>
              <a:ea typeface="Calibri" panose="020F0502020204030204" pitchFamily="34" charset="0"/>
            </a:rPr>
            <a:t>интереси</a:t>
          </a:r>
          <a:r>
            <a:rPr lang="bg-BG" sz="1800" spc="5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br>
            <a:rPr lang="bg-BG" sz="1800" spc="5" dirty="0">
              <a:latin typeface="Calibri" panose="020F0502020204030204" pitchFamily="34" charset="0"/>
              <a:ea typeface="Calibri" panose="020F0502020204030204" pitchFamily="34" charset="0"/>
            </a:rPr>
          </a:br>
          <a:r>
            <a:rPr lang="bg-BG" sz="1400" dirty="0">
              <a:latin typeface="Calibri" panose="020F0502020204030204" pitchFamily="34" charset="0"/>
              <a:ea typeface="Calibri" panose="020F0502020204030204" pitchFamily="34" charset="0"/>
            </a:rPr>
            <a:t>(3D</a:t>
          </a:r>
          <a:r>
            <a:rPr lang="bg-BG" sz="1400" spc="-15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bg-BG" sz="1400" dirty="0" err="1">
              <a:latin typeface="Calibri" panose="020F0502020204030204" pitchFamily="34" charset="0"/>
              <a:ea typeface="Calibri" panose="020F0502020204030204" pitchFamily="34" charset="0"/>
            </a:rPr>
            <a:t>мапинг</a:t>
          </a:r>
          <a:r>
            <a:rPr lang="bg-BG" sz="1400" dirty="0">
              <a:latin typeface="Calibri" panose="020F0502020204030204" pitchFamily="34" charset="0"/>
              <a:ea typeface="Calibri" panose="020F0502020204030204" pitchFamily="34" charset="0"/>
            </a:rPr>
            <a:t>, интерактивен дизайн, QUERYADA и др.)</a:t>
          </a:r>
        </a:p>
      </dgm:t>
    </dgm:pt>
    <dgm:pt modelId="{2D4A7C56-BA61-4B43-B5E3-288AF63B8407}" type="parTrans" cxnId="{8E5EAD7E-8DEC-4A5E-9CE6-36FD254AB49A}">
      <dgm:prSet/>
      <dgm:spPr/>
      <dgm:t>
        <a:bodyPr/>
        <a:lstStyle/>
        <a:p>
          <a:endParaRPr lang="en-US"/>
        </a:p>
      </dgm:t>
    </dgm:pt>
    <dgm:pt modelId="{8689E6A6-92A6-4797-870E-A3D264670CAA}" type="sibTrans" cxnId="{8E5EAD7E-8DEC-4A5E-9CE6-36FD254AB49A}">
      <dgm:prSet/>
      <dgm:spPr/>
      <dgm:t>
        <a:bodyPr/>
        <a:lstStyle/>
        <a:p>
          <a:endParaRPr lang="en-US"/>
        </a:p>
      </dgm:t>
    </dgm:pt>
    <dgm:pt modelId="{70522AC6-90C4-4A18-A33C-FEAEB519469A}">
      <dgm:prSet custT="1"/>
      <dgm:spPr/>
      <dgm:t>
        <a:bodyPr/>
        <a:lstStyle/>
        <a:p>
          <a:r>
            <a:rPr lang="bg-BG" sz="1800" dirty="0">
              <a:latin typeface="Calibri" panose="020F0502020204030204" pitchFamily="34" charset="0"/>
              <a:ea typeface="Calibri" panose="020F0502020204030204" pitchFamily="34" charset="0"/>
            </a:rPr>
            <a:t>участие</a:t>
          </a:r>
          <a:r>
            <a:rPr lang="bg-BG" sz="1800" spc="-5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bg-BG" sz="1800" dirty="0">
              <a:latin typeface="Calibri" panose="020F0502020204030204" pitchFamily="34" charset="0"/>
              <a:ea typeface="Calibri" panose="020F0502020204030204" pitchFamily="34" charset="0"/>
            </a:rPr>
            <a:t>в изследователски</a:t>
          </a:r>
          <a:r>
            <a:rPr lang="bg-BG" sz="1800" spc="-5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bg-BG" sz="1800" dirty="0">
              <a:latin typeface="Calibri" panose="020F0502020204030204" pitchFamily="34" charset="0"/>
              <a:ea typeface="Calibri" panose="020F0502020204030204" pitchFamily="34" charset="0"/>
            </a:rPr>
            <a:t>групи</a:t>
          </a:r>
          <a:endParaRPr lang="en-US" sz="1800" dirty="0"/>
        </a:p>
      </dgm:t>
    </dgm:pt>
    <dgm:pt modelId="{725EB52F-2C9F-4F6B-AFD3-31E62DA2D5B8}" type="parTrans" cxnId="{E7FD76E4-37FD-4EA7-9A6E-9849FBFAE0DD}">
      <dgm:prSet/>
      <dgm:spPr/>
      <dgm:t>
        <a:bodyPr/>
        <a:lstStyle/>
        <a:p>
          <a:endParaRPr lang="en-US"/>
        </a:p>
      </dgm:t>
    </dgm:pt>
    <dgm:pt modelId="{477C9744-FD55-4D3D-AF7D-04BFF81EC473}" type="sibTrans" cxnId="{E7FD76E4-37FD-4EA7-9A6E-9849FBFAE0DD}">
      <dgm:prSet/>
      <dgm:spPr/>
      <dgm:t>
        <a:bodyPr/>
        <a:lstStyle/>
        <a:p>
          <a:endParaRPr lang="en-US"/>
        </a:p>
      </dgm:t>
    </dgm:pt>
    <dgm:pt modelId="{CD88E0AD-ACAC-4EBE-9DC4-E836D4103E41}" type="pres">
      <dgm:prSet presAssocID="{963E993D-443A-45D7-A3B8-34F1F76922D8}" presName="Name0" presStyleCnt="0">
        <dgm:presLayoutVars>
          <dgm:dir/>
          <dgm:resizeHandles val="exact"/>
        </dgm:presLayoutVars>
      </dgm:prSet>
      <dgm:spPr/>
    </dgm:pt>
    <dgm:pt modelId="{BD2E9639-9DD9-4D6A-B2A7-2CBA92583E9B}" type="pres">
      <dgm:prSet presAssocID="{963E993D-443A-45D7-A3B8-34F1F76922D8}" presName="fgShape" presStyleLbl="fgShp" presStyleIdx="0" presStyleCnt="1"/>
      <dgm:spPr/>
    </dgm:pt>
    <dgm:pt modelId="{FE84D969-0C3E-4DC4-BBC6-0267D1BD2403}" type="pres">
      <dgm:prSet presAssocID="{963E993D-443A-45D7-A3B8-34F1F76922D8}" presName="linComp" presStyleCnt="0"/>
      <dgm:spPr/>
    </dgm:pt>
    <dgm:pt modelId="{ED92383F-3D8F-4799-B1A1-00A7D89CD7E6}" type="pres">
      <dgm:prSet presAssocID="{0C60E766-E19C-4648-88B3-C8F4DFF6E31B}" presName="compNode" presStyleCnt="0"/>
      <dgm:spPr/>
    </dgm:pt>
    <dgm:pt modelId="{DEDAC43D-36C4-4058-AEA3-B2A6CBF536C6}" type="pres">
      <dgm:prSet presAssocID="{0C60E766-E19C-4648-88B3-C8F4DFF6E31B}" presName="bkgdShape" presStyleLbl="node1" presStyleIdx="0" presStyleCnt="4"/>
      <dgm:spPr/>
    </dgm:pt>
    <dgm:pt modelId="{9752CC72-134A-498A-9C9F-71EC12B97B82}" type="pres">
      <dgm:prSet presAssocID="{0C60E766-E19C-4648-88B3-C8F4DFF6E31B}" presName="nodeTx" presStyleLbl="node1" presStyleIdx="0" presStyleCnt="4">
        <dgm:presLayoutVars>
          <dgm:bulletEnabled val="1"/>
        </dgm:presLayoutVars>
      </dgm:prSet>
      <dgm:spPr/>
    </dgm:pt>
    <dgm:pt modelId="{27C87F0D-28DE-4B3D-B18F-223B58E7C598}" type="pres">
      <dgm:prSet presAssocID="{0C60E766-E19C-4648-88B3-C8F4DFF6E31B}" presName="invisiNode" presStyleLbl="node1" presStyleIdx="0" presStyleCnt="4"/>
      <dgm:spPr/>
    </dgm:pt>
    <dgm:pt modelId="{98061BAD-9746-4605-9013-1ABE36E51D00}" type="pres">
      <dgm:prSet presAssocID="{0C60E766-E19C-4648-88B3-C8F4DFF6E31B}" presName="imagNode" presStyleLbl="fgImgPlace1" presStyleIdx="0" presStyleCnt="4" custLinFactNeighborY="-961"/>
      <dgm:spPr>
        <a:blipFill>
          <a:blip xmlns:r="http://schemas.openxmlformats.org/officeDocument/2006/relationships" r:embed="rId1"/>
          <a:srcRect/>
          <a:stretch>
            <a:fillRect l="-50000" r="-50000"/>
          </a:stretch>
        </a:blipFill>
      </dgm:spPr>
    </dgm:pt>
    <dgm:pt modelId="{FF4E3E75-1226-418A-B728-14B2688C947F}" type="pres">
      <dgm:prSet presAssocID="{3ABEC745-B39A-4F6B-8A02-ED727C72C008}" presName="sibTrans" presStyleLbl="sibTrans2D1" presStyleIdx="0" presStyleCnt="0"/>
      <dgm:spPr/>
    </dgm:pt>
    <dgm:pt modelId="{FF869F29-6B62-4FD1-A34B-574F05A89C99}" type="pres">
      <dgm:prSet presAssocID="{EC29E941-7822-48F0-9913-C993A97DDF98}" presName="compNode" presStyleCnt="0"/>
      <dgm:spPr/>
    </dgm:pt>
    <dgm:pt modelId="{408BE6FA-3307-4210-BCCC-45D8CF152685}" type="pres">
      <dgm:prSet presAssocID="{EC29E941-7822-48F0-9913-C993A97DDF98}" presName="bkgdShape" presStyleLbl="node1" presStyleIdx="1" presStyleCnt="4" custLinFactNeighborX="1500"/>
      <dgm:spPr/>
    </dgm:pt>
    <dgm:pt modelId="{28392204-E753-4C25-BC52-5516CAEBB94F}" type="pres">
      <dgm:prSet presAssocID="{EC29E941-7822-48F0-9913-C993A97DDF98}" presName="nodeTx" presStyleLbl="node1" presStyleIdx="1" presStyleCnt="4">
        <dgm:presLayoutVars>
          <dgm:bulletEnabled val="1"/>
        </dgm:presLayoutVars>
      </dgm:prSet>
      <dgm:spPr/>
    </dgm:pt>
    <dgm:pt modelId="{C97B095B-762F-4EF5-9814-401DDBF2DFFA}" type="pres">
      <dgm:prSet presAssocID="{EC29E941-7822-48F0-9913-C993A97DDF98}" presName="invisiNode" presStyleLbl="node1" presStyleIdx="1" presStyleCnt="4"/>
      <dgm:spPr/>
    </dgm:pt>
    <dgm:pt modelId="{D82DB057-86B2-4CF7-B01E-A4DB67552C5B}" type="pres">
      <dgm:prSet presAssocID="{EC29E941-7822-48F0-9913-C993A97DDF98}" presName="imagNode" presStyleLbl="fgImgPlace1" presStyleIdx="1" presStyleCnt="4"/>
      <dgm:spPr>
        <a:blipFill>
          <a:blip xmlns:r="http://schemas.openxmlformats.org/officeDocument/2006/relationships" r:embed="rId2"/>
          <a:srcRect/>
          <a:stretch>
            <a:fillRect l="-22000" r="-22000"/>
          </a:stretch>
        </a:blipFill>
      </dgm:spPr>
    </dgm:pt>
    <dgm:pt modelId="{5CE8FC3D-80E8-41EC-AF98-4C8D39923410}" type="pres">
      <dgm:prSet presAssocID="{13F28F37-96F6-4DE1-A113-2C875887E9CD}" presName="sibTrans" presStyleLbl="sibTrans2D1" presStyleIdx="0" presStyleCnt="0"/>
      <dgm:spPr/>
    </dgm:pt>
    <dgm:pt modelId="{F74F6B08-6EB6-49ED-B7EE-8B20FD7F3BBF}" type="pres">
      <dgm:prSet presAssocID="{C3CE0496-395B-4F63-8FD1-39EAB757AEE9}" presName="compNode" presStyleCnt="0"/>
      <dgm:spPr/>
    </dgm:pt>
    <dgm:pt modelId="{3B8CE374-F75C-45E6-9FE6-C1F380EA2579}" type="pres">
      <dgm:prSet presAssocID="{C3CE0496-395B-4F63-8FD1-39EAB757AEE9}" presName="bkgdShape" presStyleLbl="node1" presStyleIdx="2" presStyleCnt="4" custLinFactNeighborX="1534"/>
      <dgm:spPr/>
    </dgm:pt>
    <dgm:pt modelId="{4B63EBC0-1012-4481-A73B-F69E3BA3DE3E}" type="pres">
      <dgm:prSet presAssocID="{C3CE0496-395B-4F63-8FD1-39EAB757AEE9}" presName="nodeTx" presStyleLbl="node1" presStyleIdx="2" presStyleCnt="4">
        <dgm:presLayoutVars>
          <dgm:bulletEnabled val="1"/>
        </dgm:presLayoutVars>
      </dgm:prSet>
      <dgm:spPr/>
    </dgm:pt>
    <dgm:pt modelId="{D7F935C6-E333-4D78-ACC3-2DAF22B7AF4C}" type="pres">
      <dgm:prSet presAssocID="{C3CE0496-395B-4F63-8FD1-39EAB757AEE9}" presName="invisiNode" presStyleLbl="node1" presStyleIdx="2" presStyleCnt="4"/>
      <dgm:spPr/>
    </dgm:pt>
    <dgm:pt modelId="{387CE693-0FD1-4524-816E-AAA7F23E47C4}" type="pres">
      <dgm:prSet presAssocID="{C3CE0496-395B-4F63-8FD1-39EAB757AEE9}" presName="imagNode" presStyleLbl="fgImgPlace1" presStyleIdx="2" presStyleCnt="4"/>
      <dgm:spPr>
        <a:blipFill>
          <a:blip xmlns:r="http://schemas.openxmlformats.org/officeDocument/2006/relationships" r:embed="rId3"/>
          <a:srcRect/>
          <a:stretch>
            <a:fillRect l="-15000" r="-15000"/>
          </a:stretch>
        </a:blipFill>
      </dgm:spPr>
    </dgm:pt>
    <dgm:pt modelId="{EF4617D4-480F-40D4-B57F-FE1440CE8A89}" type="pres">
      <dgm:prSet presAssocID="{8689E6A6-92A6-4797-870E-A3D264670CAA}" presName="sibTrans" presStyleLbl="sibTrans2D1" presStyleIdx="0" presStyleCnt="0"/>
      <dgm:spPr/>
    </dgm:pt>
    <dgm:pt modelId="{95E8484F-53A3-41BA-996D-03211A10C186}" type="pres">
      <dgm:prSet presAssocID="{70522AC6-90C4-4A18-A33C-FEAEB519469A}" presName="compNode" presStyleCnt="0"/>
      <dgm:spPr/>
    </dgm:pt>
    <dgm:pt modelId="{E2DDF6E8-11F4-48AC-9D07-4FCE74BBBD58}" type="pres">
      <dgm:prSet presAssocID="{70522AC6-90C4-4A18-A33C-FEAEB519469A}" presName="bkgdShape" presStyleLbl="node1" presStyleIdx="3" presStyleCnt="4"/>
      <dgm:spPr/>
    </dgm:pt>
    <dgm:pt modelId="{261AE9C9-D824-4DD2-906A-82BABE57E48F}" type="pres">
      <dgm:prSet presAssocID="{70522AC6-90C4-4A18-A33C-FEAEB519469A}" presName="nodeTx" presStyleLbl="node1" presStyleIdx="3" presStyleCnt="4">
        <dgm:presLayoutVars>
          <dgm:bulletEnabled val="1"/>
        </dgm:presLayoutVars>
      </dgm:prSet>
      <dgm:spPr/>
    </dgm:pt>
    <dgm:pt modelId="{8A0D49F1-490F-4B4D-AC31-F88428C0A6AA}" type="pres">
      <dgm:prSet presAssocID="{70522AC6-90C4-4A18-A33C-FEAEB519469A}" presName="invisiNode" presStyleLbl="node1" presStyleIdx="3" presStyleCnt="4"/>
      <dgm:spPr/>
    </dgm:pt>
    <dgm:pt modelId="{90594116-A989-41E9-AE8A-53181B3A1B26}" type="pres">
      <dgm:prSet presAssocID="{70522AC6-90C4-4A18-A33C-FEAEB519469A}" presName="imagNode" presStyleLbl="fgImgPlace1" presStyleIdx="3" presStyleCnt="4" custLinFactNeighborY="-845"/>
      <dgm:spPr>
        <a:blipFill dpi="0" rotWithShape="1">
          <a:blip xmlns:r="http://schemas.openxmlformats.org/officeDocument/2006/relationships" r:embed="rId4"/>
          <a:srcRect/>
          <a:stretch>
            <a:fillRect l="-3203" t="30049" r="-3203" b="30049"/>
          </a:stretch>
        </a:blipFill>
      </dgm:spPr>
    </dgm:pt>
  </dgm:ptLst>
  <dgm:cxnLst>
    <dgm:cxn modelId="{7E5EBE02-D8B4-4997-9B12-786180BBB3F8}" type="presOf" srcId="{13F28F37-96F6-4DE1-A113-2C875887E9CD}" destId="{5CE8FC3D-80E8-41EC-AF98-4C8D39923410}" srcOrd="0" destOrd="0" presId="urn:microsoft.com/office/officeart/2005/8/layout/hList7"/>
    <dgm:cxn modelId="{8887ED03-BED7-42DF-8A36-F8B2CDE57410}" type="presOf" srcId="{0C60E766-E19C-4648-88B3-C8F4DFF6E31B}" destId="{DEDAC43D-36C4-4058-AEA3-B2A6CBF536C6}" srcOrd="0" destOrd="0" presId="urn:microsoft.com/office/officeart/2005/8/layout/hList7"/>
    <dgm:cxn modelId="{AE7EDD0A-681D-4D8C-BD53-603587BE4E24}" srcId="{963E993D-443A-45D7-A3B8-34F1F76922D8}" destId="{EC29E941-7822-48F0-9913-C993A97DDF98}" srcOrd="1" destOrd="0" parTransId="{9AA33E39-83F6-468C-9F4B-50ED21858260}" sibTransId="{13F28F37-96F6-4DE1-A113-2C875887E9CD}"/>
    <dgm:cxn modelId="{DB9F0C23-B039-433B-A74B-B900A970BB3D}" type="presOf" srcId="{3ABEC745-B39A-4F6B-8A02-ED727C72C008}" destId="{FF4E3E75-1226-418A-B728-14B2688C947F}" srcOrd="0" destOrd="0" presId="urn:microsoft.com/office/officeart/2005/8/layout/hList7"/>
    <dgm:cxn modelId="{88D1B32B-198B-496A-BB8C-AE8638CA6B1F}" type="presOf" srcId="{0C60E766-E19C-4648-88B3-C8F4DFF6E31B}" destId="{9752CC72-134A-498A-9C9F-71EC12B97B82}" srcOrd="1" destOrd="0" presId="urn:microsoft.com/office/officeart/2005/8/layout/hList7"/>
    <dgm:cxn modelId="{2A988730-0000-46AC-B7D4-7B573A038011}" srcId="{963E993D-443A-45D7-A3B8-34F1F76922D8}" destId="{0C60E766-E19C-4648-88B3-C8F4DFF6E31B}" srcOrd="0" destOrd="0" parTransId="{21EF3B0F-AD74-49DB-955B-D2783690D020}" sibTransId="{3ABEC745-B39A-4F6B-8A02-ED727C72C008}"/>
    <dgm:cxn modelId="{E559195B-870E-4A12-A530-0CBF23B7A3BF}" type="presOf" srcId="{C3CE0496-395B-4F63-8FD1-39EAB757AEE9}" destId="{3B8CE374-F75C-45E6-9FE6-C1F380EA2579}" srcOrd="0" destOrd="0" presId="urn:microsoft.com/office/officeart/2005/8/layout/hList7"/>
    <dgm:cxn modelId="{F52ED25C-E342-4721-8FBB-85830DBD7D84}" type="presOf" srcId="{70522AC6-90C4-4A18-A33C-FEAEB519469A}" destId="{261AE9C9-D824-4DD2-906A-82BABE57E48F}" srcOrd="1" destOrd="0" presId="urn:microsoft.com/office/officeart/2005/8/layout/hList7"/>
    <dgm:cxn modelId="{1CA65C63-93CE-466E-8EFC-4BDFAF481724}" type="presOf" srcId="{70522AC6-90C4-4A18-A33C-FEAEB519469A}" destId="{E2DDF6E8-11F4-48AC-9D07-4FCE74BBBD58}" srcOrd="0" destOrd="0" presId="urn:microsoft.com/office/officeart/2005/8/layout/hList7"/>
    <dgm:cxn modelId="{572E6454-7EF4-4A0A-8DF3-68F9FCCFDE86}" type="presOf" srcId="{C3CE0496-395B-4F63-8FD1-39EAB757AEE9}" destId="{4B63EBC0-1012-4481-A73B-F69E3BA3DE3E}" srcOrd="1" destOrd="0" presId="urn:microsoft.com/office/officeart/2005/8/layout/hList7"/>
    <dgm:cxn modelId="{8E5EAD7E-8DEC-4A5E-9CE6-36FD254AB49A}" srcId="{963E993D-443A-45D7-A3B8-34F1F76922D8}" destId="{C3CE0496-395B-4F63-8FD1-39EAB757AEE9}" srcOrd="2" destOrd="0" parTransId="{2D4A7C56-BA61-4B43-B5E3-288AF63B8407}" sibTransId="{8689E6A6-92A6-4797-870E-A3D264670CAA}"/>
    <dgm:cxn modelId="{9845AE8A-B6EA-43A4-A4AB-65659057F205}" type="presOf" srcId="{8689E6A6-92A6-4797-870E-A3D264670CAA}" destId="{EF4617D4-480F-40D4-B57F-FE1440CE8A89}" srcOrd="0" destOrd="0" presId="urn:microsoft.com/office/officeart/2005/8/layout/hList7"/>
    <dgm:cxn modelId="{296F7A96-885F-4D90-AA3D-0D3CF312B76A}" type="presOf" srcId="{EC29E941-7822-48F0-9913-C993A97DDF98}" destId="{28392204-E753-4C25-BC52-5516CAEBB94F}" srcOrd="1" destOrd="0" presId="urn:microsoft.com/office/officeart/2005/8/layout/hList7"/>
    <dgm:cxn modelId="{E7FD76E4-37FD-4EA7-9A6E-9849FBFAE0DD}" srcId="{963E993D-443A-45D7-A3B8-34F1F76922D8}" destId="{70522AC6-90C4-4A18-A33C-FEAEB519469A}" srcOrd="3" destOrd="0" parTransId="{725EB52F-2C9F-4F6B-AFD3-31E62DA2D5B8}" sibTransId="{477C9744-FD55-4D3D-AF7D-04BFF81EC473}"/>
    <dgm:cxn modelId="{D72A73ED-1DA4-43DE-91E5-CF7A5FAEB4A6}" type="presOf" srcId="{EC29E941-7822-48F0-9913-C993A97DDF98}" destId="{408BE6FA-3307-4210-BCCC-45D8CF152685}" srcOrd="0" destOrd="0" presId="urn:microsoft.com/office/officeart/2005/8/layout/hList7"/>
    <dgm:cxn modelId="{6D5787F0-B611-4BA4-9654-6E9BF9D2AE97}" type="presOf" srcId="{963E993D-443A-45D7-A3B8-34F1F76922D8}" destId="{CD88E0AD-ACAC-4EBE-9DC4-E836D4103E41}" srcOrd="0" destOrd="0" presId="urn:microsoft.com/office/officeart/2005/8/layout/hList7"/>
    <dgm:cxn modelId="{F4BE8B1C-02E2-451B-A25A-FAC1D7845948}" type="presParOf" srcId="{CD88E0AD-ACAC-4EBE-9DC4-E836D4103E41}" destId="{BD2E9639-9DD9-4D6A-B2A7-2CBA92583E9B}" srcOrd="0" destOrd="0" presId="urn:microsoft.com/office/officeart/2005/8/layout/hList7"/>
    <dgm:cxn modelId="{F6EBBF46-E252-4B3C-A430-DE8798DB416A}" type="presParOf" srcId="{CD88E0AD-ACAC-4EBE-9DC4-E836D4103E41}" destId="{FE84D969-0C3E-4DC4-BBC6-0267D1BD2403}" srcOrd="1" destOrd="0" presId="urn:microsoft.com/office/officeart/2005/8/layout/hList7"/>
    <dgm:cxn modelId="{1A05246C-80CA-46D5-A753-C0E23FAFAB84}" type="presParOf" srcId="{FE84D969-0C3E-4DC4-BBC6-0267D1BD2403}" destId="{ED92383F-3D8F-4799-B1A1-00A7D89CD7E6}" srcOrd="0" destOrd="0" presId="urn:microsoft.com/office/officeart/2005/8/layout/hList7"/>
    <dgm:cxn modelId="{BBA70ED2-634E-4322-98BC-647F9C8D2075}" type="presParOf" srcId="{ED92383F-3D8F-4799-B1A1-00A7D89CD7E6}" destId="{DEDAC43D-36C4-4058-AEA3-B2A6CBF536C6}" srcOrd="0" destOrd="0" presId="urn:microsoft.com/office/officeart/2005/8/layout/hList7"/>
    <dgm:cxn modelId="{40BD4BDE-68D5-403E-BDE9-E7828B764AD5}" type="presParOf" srcId="{ED92383F-3D8F-4799-B1A1-00A7D89CD7E6}" destId="{9752CC72-134A-498A-9C9F-71EC12B97B82}" srcOrd="1" destOrd="0" presId="urn:microsoft.com/office/officeart/2005/8/layout/hList7"/>
    <dgm:cxn modelId="{BF4D0155-1EFD-4D98-9A7D-7C89F43A923F}" type="presParOf" srcId="{ED92383F-3D8F-4799-B1A1-00A7D89CD7E6}" destId="{27C87F0D-28DE-4B3D-B18F-223B58E7C598}" srcOrd="2" destOrd="0" presId="urn:microsoft.com/office/officeart/2005/8/layout/hList7"/>
    <dgm:cxn modelId="{9A5151A7-7C3E-40DD-84C7-EF1A0EF99D80}" type="presParOf" srcId="{ED92383F-3D8F-4799-B1A1-00A7D89CD7E6}" destId="{98061BAD-9746-4605-9013-1ABE36E51D00}" srcOrd="3" destOrd="0" presId="urn:microsoft.com/office/officeart/2005/8/layout/hList7"/>
    <dgm:cxn modelId="{1F1B1A3B-C5B4-4713-8246-A3F0763AA54C}" type="presParOf" srcId="{FE84D969-0C3E-4DC4-BBC6-0267D1BD2403}" destId="{FF4E3E75-1226-418A-B728-14B2688C947F}" srcOrd="1" destOrd="0" presId="urn:microsoft.com/office/officeart/2005/8/layout/hList7"/>
    <dgm:cxn modelId="{F19FBDC0-4EA3-4996-A696-54C807BFCC7F}" type="presParOf" srcId="{FE84D969-0C3E-4DC4-BBC6-0267D1BD2403}" destId="{FF869F29-6B62-4FD1-A34B-574F05A89C99}" srcOrd="2" destOrd="0" presId="urn:microsoft.com/office/officeart/2005/8/layout/hList7"/>
    <dgm:cxn modelId="{670395E2-E019-4CD1-A215-AF097F98EBA2}" type="presParOf" srcId="{FF869F29-6B62-4FD1-A34B-574F05A89C99}" destId="{408BE6FA-3307-4210-BCCC-45D8CF152685}" srcOrd="0" destOrd="0" presId="urn:microsoft.com/office/officeart/2005/8/layout/hList7"/>
    <dgm:cxn modelId="{F77AF363-662F-4FC4-81C0-DFB891EAB7C9}" type="presParOf" srcId="{FF869F29-6B62-4FD1-A34B-574F05A89C99}" destId="{28392204-E753-4C25-BC52-5516CAEBB94F}" srcOrd="1" destOrd="0" presId="urn:microsoft.com/office/officeart/2005/8/layout/hList7"/>
    <dgm:cxn modelId="{997FCFFD-12F4-472F-98E4-BE22A9797E73}" type="presParOf" srcId="{FF869F29-6B62-4FD1-A34B-574F05A89C99}" destId="{C97B095B-762F-4EF5-9814-401DDBF2DFFA}" srcOrd="2" destOrd="0" presId="urn:microsoft.com/office/officeart/2005/8/layout/hList7"/>
    <dgm:cxn modelId="{D93E1130-049A-47A4-8DC6-4A5523C71470}" type="presParOf" srcId="{FF869F29-6B62-4FD1-A34B-574F05A89C99}" destId="{D82DB057-86B2-4CF7-B01E-A4DB67552C5B}" srcOrd="3" destOrd="0" presId="urn:microsoft.com/office/officeart/2005/8/layout/hList7"/>
    <dgm:cxn modelId="{F0F2BF24-8479-44DC-978D-47C13DB6357D}" type="presParOf" srcId="{FE84D969-0C3E-4DC4-BBC6-0267D1BD2403}" destId="{5CE8FC3D-80E8-41EC-AF98-4C8D39923410}" srcOrd="3" destOrd="0" presId="urn:microsoft.com/office/officeart/2005/8/layout/hList7"/>
    <dgm:cxn modelId="{281F9A98-9304-492D-8973-7BA848ACC6F5}" type="presParOf" srcId="{FE84D969-0C3E-4DC4-BBC6-0267D1BD2403}" destId="{F74F6B08-6EB6-49ED-B7EE-8B20FD7F3BBF}" srcOrd="4" destOrd="0" presId="urn:microsoft.com/office/officeart/2005/8/layout/hList7"/>
    <dgm:cxn modelId="{3453E0CC-E2DB-49C2-8CD1-0754E6E23EA9}" type="presParOf" srcId="{F74F6B08-6EB6-49ED-B7EE-8B20FD7F3BBF}" destId="{3B8CE374-F75C-45E6-9FE6-C1F380EA2579}" srcOrd="0" destOrd="0" presId="urn:microsoft.com/office/officeart/2005/8/layout/hList7"/>
    <dgm:cxn modelId="{FFA42085-DE6A-47DD-AF0E-D9E0EB3E566E}" type="presParOf" srcId="{F74F6B08-6EB6-49ED-B7EE-8B20FD7F3BBF}" destId="{4B63EBC0-1012-4481-A73B-F69E3BA3DE3E}" srcOrd="1" destOrd="0" presId="urn:microsoft.com/office/officeart/2005/8/layout/hList7"/>
    <dgm:cxn modelId="{4F3F1DA5-FE04-4B56-BA87-3C81EDCC8DE3}" type="presParOf" srcId="{F74F6B08-6EB6-49ED-B7EE-8B20FD7F3BBF}" destId="{D7F935C6-E333-4D78-ACC3-2DAF22B7AF4C}" srcOrd="2" destOrd="0" presId="urn:microsoft.com/office/officeart/2005/8/layout/hList7"/>
    <dgm:cxn modelId="{6BF10206-F7D8-47BB-A1F9-4F77134BF7E9}" type="presParOf" srcId="{F74F6B08-6EB6-49ED-B7EE-8B20FD7F3BBF}" destId="{387CE693-0FD1-4524-816E-AAA7F23E47C4}" srcOrd="3" destOrd="0" presId="urn:microsoft.com/office/officeart/2005/8/layout/hList7"/>
    <dgm:cxn modelId="{55117F95-D963-42E3-8A9B-09DB9320A5AA}" type="presParOf" srcId="{FE84D969-0C3E-4DC4-BBC6-0267D1BD2403}" destId="{EF4617D4-480F-40D4-B57F-FE1440CE8A89}" srcOrd="5" destOrd="0" presId="urn:microsoft.com/office/officeart/2005/8/layout/hList7"/>
    <dgm:cxn modelId="{65589752-3078-480D-885C-9B7458EB99C0}" type="presParOf" srcId="{FE84D969-0C3E-4DC4-BBC6-0267D1BD2403}" destId="{95E8484F-53A3-41BA-996D-03211A10C186}" srcOrd="6" destOrd="0" presId="urn:microsoft.com/office/officeart/2005/8/layout/hList7"/>
    <dgm:cxn modelId="{E2F98C43-8D42-4E6E-AF7F-BD5E0116ED0F}" type="presParOf" srcId="{95E8484F-53A3-41BA-996D-03211A10C186}" destId="{E2DDF6E8-11F4-48AC-9D07-4FCE74BBBD58}" srcOrd="0" destOrd="0" presId="urn:microsoft.com/office/officeart/2005/8/layout/hList7"/>
    <dgm:cxn modelId="{1D022B20-F7DB-4135-B06D-DEB883327BFF}" type="presParOf" srcId="{95E8484F-53A3-41BA-996D-03211A10C186}" destId="{261AE9C9-D824-4DD2-906A-82BABE57E48F}" srcOrd="1" destOrd="0" presId="urn:microsoft.com/office/officeart/2005/8/layout/hList7"/>
    <dgm:cxn modelId="{CC14E686-366C-4015-8CD0-9891ACB39AD2}" type="presParOf" srcId="{95E8484F-53A3-41BA-996D-03211A10C186}" destId="{8A0D49F1-490F-4B4D-AC31-F88428C0A6AA}" srcOrd="2" destOrd="0" presId="urn:microsoft.com/office/officeart/2005/8/layout/hList7"/>
    <dgm:cxn modelId="{FE1D7C6B-06FF-453D-82F2-DDAEE85F7C81}" type="presParOf" srcId="{95E8484F-53A3-41BA-996D-03211A10C186}" destId="{90594116-A989-41E9-AE8A-53181B3A1B26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DEA425-B300-49E4-BE66-CB9161B75276}">
      <dsp:nvSpPr>
        <dsp:cNvPr id="0" name=""/>
        <dsp:cNvSpPr/>
      </dsp:nvSpPr>
      <dsp:spPr>
        <a:xfrm>
          <a:off x="-6021311" y="-921957"/>
          <a:ext cx="7172739" cy="7172739"/>
        </a:xfrm>
        <a:prstGeom prst="blockArc">
          <a:avLst>
            <a:gd name="adj1" fmla="val 18900000"/>
            <a:gd name="adj2" fmla="val 2700000"/>
            <a:gd name="adj3" fmla="val 301"/>
          </a:avLst>
        </a:pr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C96DD6-0620-46C7-91EB-AC439B2AA554}">
      <dsp:nvSpPr>
        <dsp:cNvPr id="0" name=""/>
        <dsp:cNvSpPr/>
      </dsp:nvSpPr>
      <dsp:spPr>
        <a:xfrm>
          <a:off x="373817" y="242248"/>
          <a:ext cx="6845687" cy="48428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400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1800" kern="1200" dirty="0"/>
            <a:t>Понятие за данни</a:t>
          </a:r>
          <a:endParaRPr lang="en-US" sz="1800" kern="1200" dirty="0"/>
        </a:p>
      </dsp:txBody>
      <dsp:txXfrm>
        <a:off x="373817" y="242248"/>
        <a:ext cx="6845687" cy="484283"/>
      </dsp:txXfrm>
    </dsp:sp>
    <dsp:sp modelId="{B96ED4A0-7BDD-4A40-8117-AF166B264316}">
      <dsp:nvSpPr>
        <dsp:cNvPr id="0" name=""/>
        <dsp:cNvSpPr/>
      </dsp:nvSpPr>
      <dsp:spPr>
        <a:xfrm>
          <a:off x="71139" y="181712"/>
          <a:ext cx="605354" cy="6053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FD820A-E568-43CE-98C2-41F0C3CEB7FF}">
      <dsp:nvSpPr>
        <dsp:cNvPr id="0" name=""/>
        <dsp:cNvSpPr/>
      </dsp:nvSpPr>
      <dsp:spPr>
        <a:xfrm>
          <a:off x="812379" y="969099"/>
          <a:ext cx="6407124" cy="484283"/>
        </a:xfrm>
        <a:prstGeom prst="rect">
          <a:avLst/>
        </a:prstGeom>
        <a:solidFill>
          <a:schemeClr val="accent5">
            <a:hueOff val="-1225557"/>
            <a:satOff val="-1705"/>
            <a:lumOff val="-65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400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1800" kern="1200" dirty="0"/>
            <a:t>Дигитални произведения</a:t>
          </a:r>
          <a:endParaRPr lang="en-US" sz="1800" kern="1200" dirty="0"/>
        </a:p>
      </dsp:txBody>
      <dsp:txXfrm>
        <a:off x="812379" y="969099"/>
        <a:ext cx="6407124" cy="484283"/>
      </dsp:txXfrm>
    </dsp:sp>
    <dsp:sp modelId="{6201C83E-F679-472E-BAC5-26C909F133C8}">
      <dsp:nvSpPr>
        <dsp:cNvPr id="0" name=""/>
        <dsp:cNvSpPr/>
      </dsp:nvSpPr>
      <dsp:spPr>
        <a:xfrm>
          <a:off x="509702" y="908564"/>
          <a:ext cx="605354" cy="6053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1225557"/>
              <a:satOff val="-1705"/>
              <a:lumOff val="-65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39CCC4-7DAE-4C14-B4AE-2D1630027467}">
      <dsp:nvSpPr>
        <dsp:cNvPr id="0" name=""/>
        <dsp:cNvSpPr/>
      </dsp:nvSpPr>
      <dsp:spPr>
        <a:xfrm>
          <a:off x="1052709" y="1695418"/>
          <a:ext cx="6166795" cy="484283"/>
        </a:xfrm>
        <a:prstGeom prst="rect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400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1600" kern="1200" dirty="0"/>
            <a:t>Дигитални приложения и услуги</a:t>
          </a:r>
          <a:endParaRPr lang="en-US" sz="1600" kern="1200" dirty="0"/>
        </a:p>
      </dsp:txBody>
      <dsp:txXfrm>
        <a:off x="1052709" y="1695418"/>
        <a:ext cx="6166795" cy="484283"/>
      </dsp:txXfrm>
    </dsp:sp>
    <dsp:sp modelId="{CCA8A30B-AA98-4A80-B3E6-69556BB76804}">
      <dsp:nvSpPr>
        <dsp:cNvPr id="0" name=""/>
        <dsp:cNvSpPr/>
      </dsp:nvSpPr>
      <dsp:spPr>
        <a:xfrm>
          <a:off x="750031" y="1634883"/>
          <a:ext cx="605354" cy="6053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46D083-A7B5-4A9B-B7ED-DFCC415A1C4C}">
      <dsp:nvSpPr>
        <dsp:cNvPr id="0" name=""/>
        <dsp:cNvSpPr/>
      </dsp:nvSpPr>
      <dsp:spPr>
        <a:xfrm>
          <a:off x="1129444" y="2422270"/>
          <a:ext cx="6090059" cy="484283"/>
        </a:xfrm>
        <a:prstGeom prst="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400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1600" kern="1200"/>
            <a:t>Перспективни 3D технологии и прогнози за развитието им</a:t>
          </a:r>
          <a:endParaRPr lang="en-US" sz="1600" kern="1200"/>
        </a:p>
      </dsp:txBody>
      <dsp:txXfrm>
        <a:off x="1129444" y="2422270"/>
        <a:ext cx="6090059" cy="484283"/>
      </dsp:txXfrm>
    </dsp:sp>
    <dsp:sp modelId="{B1CA7B1F-B203-4897-B295-40F32D55628A}">
      <dsp:nvSpPr>
        <dsp:cNvPr id="0" name=""/>
        <dsp:cNvSpPr/>
      </dsp:nvSpPr>
      <dsp:spPr>
        <a:xfrm>
          <a:off x="826767" y="2361734"/>
          <a:ext cx="605354" cy="6053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933D7D-54E0-4E55-BB74-3D3B81DD4537}">
      <dsp:nvSpPr>
        <dsp:cNvPr id="0" name=""/>
        <dsp:cNvSpPr/>
      </dsp:nvSpPr>
      <dsp:spPr>
        <a:xfrm>
          <a:off x="1052709" y="3149121"/>
          <a:ext cx="6166795" cy="484283"/>
        </a:xfrm>
        <a:prstGeom prst="rect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400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1600" kern="1200" dirty="0"/>
            <a:t>Перспективни AI технологии и прогнози за развитието им</a:t>
          </a:r>
          <a:endParaRPr lang="en-US" sz="1600" kern="1200" dirty="0"/>
        </a:p>
      </dsp:txBody>
      <dsp:txXfrm>
        <a:off x="1052709" y="3149121"/>
        <a:ext cx="6166795" cy="484283"/>
      </dsp:txXfrm>
    </dsp:sp>
    <dsp:sp modelId="{80DC9FAE-2CA6-43AC-A411-7398BC84AE6C}">
      <dsp:nvSpPr>
        <dsp:cNvPr id="0" name=""/>
        <dsp:cNvSpPr/>
      </dsp:nvSpPr>
      <dsp:spPr>
        <a:xfrm>
          <a:off x="750031" y="3088586"/>
          <a:ext cx="605354" cy="6053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02230"/>
              <a:satOff val="-6819"/>
              <a:lumOff val="-26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224440-40E5-4EE0-AB55-D4BB5745ADF4}">
      <dsp:nvSpPr>
        <dsp:cNvPr id="0" name=""/>
        <dsp:cNvSpPr/>
      </dsp:nvSpPr>
      <dsp:spPr>
        <a:xfrm>
          <a:off x="812379" y="3875440"/>
          <a:ext cx="6407124" cy="484283"/>
        </a:xfrm>
        <a:prstGeom prst="rect">
          <a:avLst/>
        </a:prstGeom>
        <a:solidFill>
          <a:schemeClr val="accent5">
            <a:hueOff val="-6127787"/>
            <a:satOff val="-8523"/>
            <a:lumOff val="-326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400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1600" kern="1200" dirty="0"/>
            <a:t>Перспективни хардуерни, разпределени технологии за изчисление и прогнози за развитието им</a:t>
          </a:r>
          <a:endParaRPr lang="en-US" sz="1600" kern="1200" dirty="0"/>
        </a:p>
      </dsp:txBody>
      <dsp:txXfrm>
        <a:off x="812379" y="3875440"/>
        <a:ext cx="6407124" cy="484283"/>
      </dsp:txXfrm>
    </dsp:sp>
    <dsp:sp modelId="{95277A12-ABF5-4BEB-8F45-D59425171677}">
      <dsp:nvSpPr>
        <dsp:cNvPr id="0" name=""/>
        <dsp:cNvSpPr/>
      </dsp:nvSpPr>
      <dsp:spPr>
        <a:xfrm>
          <a:off x="509702" y="3814905"/>
          <a:ext cx="605354" cy="6053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6127787"/>
              <a:satOff val="-8523"/>
              <a:lumOff val="-326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113BB2-3961-43A5-9121-3B3A651C05BE}">
      <dsp:nvSpPr>
        <dsp:cNvPr id="0" name=""/>
        <dsp:cNvSpPr/>
      </dsp:nvSpPr>
      <dsp:spPr>
        <a:xfrm>
          <a:off x="373817" y="4584954"/>
          <a:ext cx="6845687" cy="484283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4400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1600" kern="1200"/>
            <a:t>Ключови интердисциплинарни области на развитие</a:t>
          </a:r>
          <a:endParaRPr lang="en-US" sz="1600" kern="1200"/>
        </a:p>
      </dsp:txBody>
      <dsp:txXfrm>
        <a:off x="373817" y="4584954"/>
        <a:ext cx="6845687" cy="484283"/>
      </dsp:txXfrm>
    </dsp:sp>
    <dsp:sp modelId="{011F5AB9-8C91-46DC-8B6E-57C4F48F5C90}">
      <dsp:nvSpPr>
        <dsp:cNvPr id="0" name=""/>
        <dsp:cNvSpPr/>
      </dsp:nvSpPr>
      <dsp:spPr>
        <a:xfrm>
          <a:off x="71139" y="4541756"/>
          <a:ext cx="605354" cy="6053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2665E8-6B2A-4CB8-8192-B46183997908}">
      <dsp:nvSpPr>
        <dsp:cNvPr id="0" name=""/>
        <dsp:cNvSpPr/>
      </dsp:nvSpPr>
      <dsp:spPr>
        <a:xfrm>
          <a:off x="-5547204" y="-849724"/>
          <a:ext cx="6608315" cy="6608315"/>
        </a:xfrm>
        <a:prstGeom prst="blockArc">
          <a:avLst>
            <a:gd name="adj1" fmla="val 18900000"/>
            <a:gd name="adj2" fmla="val 2700000"/>
            <a:gd name="adj3" fmla="val 327"/>
          </a:avLst>
        </a:pr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A011FB-C15F-44D8-AA46-9AC6D5AE1B62}">
      <dsp:nvSpPr>
        <dsp:cNvPr id="0" name=""/>
        <dsp:cNvSpPr/>
      </dsp:nvSpPr>
      <dsp:spPr>
        <a:xfrm>
          <a:off x="344356" y="223157"/>
          <a:ext cx="7476809" cy="44611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106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000" kern="1200" dirty="0"/>
            <a:t>Дигитална компетентност за граждани</a:t>
          </a:r>
          <a:endParaRPr lang="en-US" sz="2000" kern="1200" dirty="0"/>
        </a:p>
      </dsp:txBody>
      <dsp:txXfrm>
        <a:off x="344356" y="223157"/>
        <a:ext cx="7476809" cy="446117"/>
      </dsp:txXfrm>
    </dsp:sp>
    <dsp:sp modelId="{CC951ED7-2C2E-4A46-AA25-8FBC52BDA789}">
      <dsp:nvSpPr>
        <dsp:cNvPr id="0" name=""/>
        <dsp:cNvSpPr/>
      </dsp:nvSpPr>
      <dsp:spPr>
        <a:xfrm>
          <a:off x="65533" y="167392"/>
          <a:ext cx="557647" cy="5576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ECA100-8C56-4C57-B047-6D64C7BEEF5A}">
      <dsp:nvSpPr>
        <dsp:cNvPr id="0" name=""/>
        <dsp:cNvSpPr/>
      </dsp:nvSpPr>
      <dsp:spPr>
        <a:xfrm>
          <a:off x="748356" y="892726"/>
          <a:ext cx="7072810" cy="446117"/>
        </a:xfrm>
        <a:prstGeom prst="rect">
          <a:avLst/>
        </a:prstGeom>
        <a:solidFill>
          <a:schemeClr val="accent5">
            <a:hueOff val="-1225557"/>
            <a:satOff val="-1705"/>
            <a:lumOff val="-65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106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000" kern="1200"/>
            <a:t>Дигитална трансформация за личностно развитие</a:t>
          </a:r>
          <a:endParaRPr lang="en-US" sz="2000" kern="1200"/>
        </a:p>
      </dsp:txBody>
      <dsp:txXfrm>
        <a:off x="748356" y="892726"/>
        <a:ext cx="7072810" cy="446117"/>
      </dsp:txXfrm>
    </dsp:sp>
    <dsp:sp modelId="{9D815297-A6C2-4B0B-8901-C6A7DC66CDD3}">
      <dsp:nvSpPr>
        <dsp:cNvPr id="0" name=""/>
        <dsp:cNvSpPr/>
      </dsp:nvSpPr>
      <dsp:spPr>
        <a:xfrm>
          <a:off x="469533" y="836961"/>
          <a:ext cx="557647" cy="5576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1225557"/>
              <a:satOff val="-1705"/>
              <a:lumOff val="-65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670404-0612-4CDE-A49C-A7D2FD3D9BE4}">
      <dsp:nvSpPr>
        <dsp:cNvPr id="0" name=""/>
        <dsp:cNvSpPr/>
      </dsp:nvSpPr>
      <dsp:spPr>
        <a:xfrm>
          <a:off x="969746" y="1561804"/>
          <a:ext cx="6851420" cy="446117"/>
        </a:xfrm>
        <a:prstGeom prst="rect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106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000" kern="1200"/>
            <a:t>Дигитална трансформация на екипи и общности</a:t>
          </a:r>
          <a:endParaRPr lang="en-US" sz="2000" kern="1200"/>
        </a:p>
      </dsp:txBody>
      <dsp:txXfrm>
        <a:off x="969746" y="1561804"/>
        <a:ext cx="6851420" cy="446117"/>
      </dsp:txXfrm>
    </dsp:sp>
    <dsp:sp modelId="{75B360EA-234F-478B-A4F8-3DEDD53B8F27}">
      <dsp:nvSpPr>
        <dsp:cNvPr id="0" name=""/>
        <dsp:cNvSpPr/>
      </dsp:nvSpPr>
      <dsp:spPr>
        <a:xfrm>
          <a:off x="690922" y="1506040"/>
          <a:ext cx="557647" cy="5576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E311AA-EF0C-40FE-BC46-1EAF5076CFE1}">
      <dsp:nvSpPr>
        <dsp:cNvPr id="0" name=""/>
        <dsp:cNvSpPr/>
      </dsp:nvSpPr>
      <dsp:spPr>
        <a:xfrm>
          <a:off x="1040434" y="2231374"/>
          <a:ext cx="6780732" cy="446117"/>
        </a:xfrm>
        <a:prstGeom prst="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106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000" kern="1200"/>
            <a:t>Технологична готовност</a:t>
          </a:r>
          <a:endParaRPr lang="en-US" sz="2000" kern="1200"/>
        </a:p>
      </dsp:txBody>
      <dsp:txXfrm>
        <a:off x="1040434" y="2231374"/>
        <a:ext cx="6780732" cy="446117"/>
      </dsp:txXfrm>
    </dsp:sp>
    <dsp:sp modelId="{12D66BE1-F68B-4918-9AB3-1878785EE5CE}">
      <dsp:nvSpPr>
        <dsp:cNvPr id="0" name=""/>
        <dsp:cNvSpPr/>
      </dsp:nvSpPr>
      <dsp:spPr>
        <a:xfrm>
          <a:off x="761610" y="2175609"/>
          <a:ext cx="557647" cy="5576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042E9C-F7B6-48AB-B32B-FFD17A5D5170}">
      <dsp:nvSpPr>
        <dsp:cNvPr id="0" name=""/>
        <dsp:cNvSpPr/>
      </dsp:nvSpPr>
      <dsp:spPr>
        <a:xfrm>
          <a:off x="969746" y="2900943"/>
          <a:ext cx="6851420" cy="446117"/>
        </a:xfrm>
        <a:prstGeom prst="rect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106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000" kern="1200"/>
            <a:t>Дигитални трансформации на организации и бизнеси</a:t>
          </a:r>
          <a:endParaRPr lang="en-US" sz="2000" kern="1200"/>
        </a:p>
      </dsp:txBody>
      <dsp:txXfrm>
        <a:off x="969746" y="2900943"/>
        <a:ext cx="6851420" cy="446117"/>
      </dsp:txXfrm>
    </dsp:sp>
    <dsp:sp modelId="{82F31A1C-BD5A-4065-961C-18595845A537}">
      <dsp:nvSpPr>
        <dsp:cNvPr id="0" name=""/>
        <dsp:cNvSpPr/>
      </dsp:nvSpPr>
      <dsp:spPr>
        <a:xfrm>
          <a:off x="690922" y="2845178"/>
          <a:ext cx="557647" cy="5576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02230"/>
              <a:satOff val="-6819"/>
              <a:lumOff val="-26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B2AB31-FC36-4941-9E09-F32AF17312E6}">
      <dsp:nvSpPr>
        <dsp:cNvPr id="0" name=""/>
        <dsp:cNvSpPr/>
      </dsp:nvSpPr>
      <dsp:spPr>
        <a:xfrm>
          <a:off x="748356" y="3570021"/>
          <a:ext cx="7072810" cy="446117"/>
        </a:xfrm>
        <a:prstGeom prst="rect">
          <a:avLst/>
        </a:prstGeom>
        <a:solidFill>
          <a:schemeClr val="accent5">
            <a:hueOff val="-6127787"/>
            <a:satOff val="-8523"/>
            <a:lumOff val="-326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106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000" kern="1200"/>
            <a:t>Технологично предприемачество</a:t>
          </a:r>
          <a:endParaRPr lang="en-US" sz="2000" kern="1200"/>
        </a:p>
      </dsp:txBody>
      <dsp:txXfrm>
        <a:off x="748356" y="3570021"/>
        <a:ext cx="7072810" cy="446117"/>
      </dsp:txXfrm>
    </dsp:sp>
    <dsp:sp modelId="{FE781BD3-54FF-46D2-A9DA-B63CB5317EE3}">
      <dsp:nvSpPr>
        <dsp:cNvPr id="0" name=""/>
        <dsp:cNvSpPr/>
      </dsp:nvSpPr>
      <dsp:spPr>
        <a:xfrm>
          <a:off x="469533" y="3514257"/>
          <a:ext cx="557647" cy="5576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6127787"/>
              <a:satOff val="-8523"/>
              <a:lumOff val="-326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E286EF-1D75-4E36-B8B3-4126105FF76A}">
      <dsp:nvSpPr>
        <dsp:cNvPr id="0" name=""/>
        <dsp:cNvSpPr/>
      </dsp:nvSpPr>
      <dsp:spPr>
        <a:xfrm>
          <a:off x="344356" y="4239591"/>
          <a:ext cx="7476809" cy="446117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106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000" kern="1200"/>
            <a:t>Етични норми за употреба на ключови технологии</a:t>
          </a:r>
          <a:endParaRPr lang="en-US" sz="2000" kern="1200"/>
        </a:p>
      </dsp:txBody>
      <dsp:txXfrm>
        <a:off x="344356" y="4239591"/>
        <a:ext cx="7476809" cy="446117"/>
      </dsp:txXfrm>
    </dsp:sp>
    <dsp:sp modelId="{3FD13D46-1CED-4FC4-9EAB-5D8E7CF00308}">
      <dsp:nvSpPr>
        <dsp:cNvPr id="0" name=""/>
        <dsp:cNvSpPr/>
      </dsp:nvSpPr>
      <dsp:spPr>
        <a:xfrm>
          <a:off x="65533" y="4183826"/>
          <a:ext cx="557647" cy="5576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3522E7-ACC7-43FA-89F3-5D5BA0D1409C}">
      <dsp:nvSpPr>
        <dsp:cNvPr id="0" name=""/>
        <dsp:cNvSpPr/>
      </dsp:nvSpPr>
      <dsp:spPr>
        <a:xfrm rot="5400000">
          <a:off x="5028531" y="-2103801"/>
          <a:ext cx="668848" cy="50474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bg-BG" sz="2000" kern="1200" dirty="0"/>
            <a:t>Обучени студенти</a:t>
          </a:r>
          <a:endParaRPr lang="en-US" sz="2000" kern="1200" dirty="0"/>
        </a:p>
      </dsp:txBody>
      <dsp:txXfrm rot="-5400000">
        <a:off x="2839211" y="118169"/>
        <a:ext cx="5014838" cy="603548"/>
      </dsp:txXfrm>
    </dsp:sp>
    <dsp:sp modelId="{BE369E78-A525-41DB-8AB4-D2D06F7AE191}">
      <dsp:nvSpPr>
        <dsp:cNvPr id="0" name=""/>
        <dsp:cNvSpPr/>
      </dsp:nvSpPr>
      <dsp:spPr>
        <a:xfrm>
          <a:off x="0" y="13341"/>
          <a:ext cx="2839212" cy="8360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4400" kern="1200" dirty="0"/>
            <a:t>344</a:t>
          </a:r>
          <a:endParaRPr lang="en-US" sz="4400" kern="1200" dirty="0"/>
        </a:p>
      </dsp:txBody>
      <dsp:txXfrm>
        <a:off x="40813" y="54154"/>
        <a:ext cx="2757586" cy="754434"/>
      </dsp:txXfrm>
    </dsp:sp>
    <dsp:sp modelId="{909FA28A-B3CF-4158-8BE9-0A953F1E587C}">
      <dsp:nvSpPr>
        <dsp:cNvPr id="0" name=""/>
        <dsp:cNvSpPr/>
      </dsp:nvSpPr>
      <dsp:spPr>
        <a:xfrm rot="5400000">
          <a:off x="5028531" y="-1225938"/>
          <a:ext cx="668848" cy="50474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bg-BG" sz="2000" kern="1200" dirty="0"/>
            <a:t>Извършени студентски проучвания</a:t>
          </a:r>
          <a:endParaRPr lang="en-US" sz="2000" kern="1200" dirty="0"/>
        </a:p>
      </dsp:txBody>
      <dsp:txXfrm rot="-5400000">
        <a:off x="2839211" y="996032"/>
        <a:ext cx="5014838" cy="603548"/>
      </dsp:txXfrm>
    </dsp:sp>
    <dsp:sp modelId="{F769C309-5821-4306-9218-9D7E48CE4FEA}">
      <dsp:nvSpPr>
        <dsp:cNvPr id="0" name=""/>
        <dsp:cNvSpPr/>
      </dsp:nvSpPr>
      <dsp:spPr>
        <a:xfrm>
          <a:off x="0" y="879775"/>
          <a:ext cx="2839212" cy="8360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4400" kern="1200" dirty="0"/>
            <a:t>80</a:t>
          </a:r>
          <a:endParaRPr lang="en-US" sz="4400" kern="1200" dirty="0"/>
        </a:p>
      </dsp:txBody>
      <dsp:txXfrm>
        <a:off x="40813" y="920588"/>
        <a:ext cx="2757586" cy="754434"/>
      </dsp:txXfrm>
    </dsp:sp>
    <dsp:sp modelId="{67A12732-EBCD-4A69-BA12-873E359E8BAC}">
      <dsp:nvSpPr>
        <dsp:cNvPr id="0" name=""/>
        <dsp:cNvSpPr/>
      </dsp:nvSpPr>
      <dsp:spPr>
        <a:xfrm rot="5400000">
          <a:off x="5028531" y="-348075"/>
          <a:ext cx="668848" cy="50474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bg-BG" sz="2000" kern="1200" dirty="0"/>
            <a:t>Изготвени проекти</a:t>
          </a:r>
          <a:endParaRPr lang="en-US" sz="2000" kern="1200" dirty="0"/>
        </a:p>
      </dsp:txBody>
      <dsp:txXfrm rot="-5400000">
        <a:off x="2839211" y="1873895"/>
        <a:ext cx="5014838" cy="603548"/>
      </dsp:txXfrm>
    </dsp:sp>
    <dsp:sp modelId="{5F35FA6A-60CE-4E88-8644-BE1CDC23A664}">
      <dsp:nvSpPr>
        <dsp:cNvPr id="0" name=""/>
        <dsp:cNvSpPr/>
      </dsp:nvSpPr>
      <dsp:spPr>
        <a:xfrm>
          <a:off x="0" y="1757638"/>
          <a:ext cx="2839212" cy="8360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4400" kern="1200"/>
            <a:t>132</a:t>
          </a:r>
          <a:endParaRPr lang="en-US" sz="4400" kern="1200" dirty="0"/>
        </a:p>
      </dsp:txBody>
      <dsp:txXfrm>
        <a:off x="40813" y="1798451"/>
        <a:ext cx="2757586" cy="754434"/>
      </dsp:txXfrm>
    </dsp:sp>
    <dsp:sp modelId="{EB46950C-9733-40B5-9237-A1C0CC2E57FA}">
      <dsp:nvSpPr>
        <dsp:cNvPr id="0" name=""/>
        <dsp:cNvSpPr/>
      </dsp:nvSpPr>
      <dsp:spPr>
        <a:xfrm rot="5400000">
          <a:off x="5028531" y="529788"/>
          <a:ext cx="668848" cy="50474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bg-BG" sz="2000" kern="1200" dirty="0"/>
            <a:t>Студенти са участвали в екипи</a:t>
          </a:r>
          <a:endParaRPr lang="en-US" sz="2000" kern="1200" dirty="0"/>
        </a:p>
      </dsp:txBody>
      <dsp:txXfrm rot="-5400000">
        <a:off x="2839211" y="2751758"/>
        <a:ext cx="5014838" cy="603548"/>
      </dsp:txXfrm>
    </dsp:sp>
    <dsp:sp modelId="{6E92AC61-07A1-41FA-BB34-0D5E31C0E38B}">
      <dsp:nvSpPr>
        <dsp:cNvPr id="0" name=""/>
        <dsp:cNvSpPr/>
      </dsp:nvSpPr>
      <dsp:spPr>
        <a:xfrm>
          <a:off x="0" y="2635502"/>
          <a:ext cx="2839212" cy="8360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4400" kern="1200" dirty="0"/>
            <a:t>282</a:t>
          </a:r>
          <a:endParaRPr lang="en-US" sz="4400" kern="1200" dirty="0"/>
        </a:p>
      </dsp:txBody>
      <dsp:txXfrm>
        <a:off x="40813" y="2676315"/>
        <a:ext cx="2757586" cy="754434"/>
      </dsp:txXfrm>
    </dsp:sp>
    <dsp:sp modelId="{E862C4CD-584E-4556-B4C9-4324EA3A2762}">
      <dsp:nvSpPr>
        <dsp:cNvPr id="0" name=""/>
        <dsp:cNvSpPr/>
      </dsp:nvSpPr>
      <dsp:spPr>
        <a:xfrm rot="5400000">
          <a:off x="5028531" y="1407651"/>
          <a:ext cx="668848" cy="50474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bg-BG" sz="2000" kern="1200" dirty="0"/>
            <a:t>Проекта са селектирани за конференция</a:t>
          </a:r>
          <a:endParaRPr lang="en-US" sz="2000" kern="1200" dirty="0"/>
        </a:p>
      </dsp:txBody>
      <dsp:txXfrm rot="-5400000">
        <a:off x="2839211" y="3629621"/>
        <a:ext cx="5014838" cy="603548"/>
      </dsp:txXfrm>
    </dsp:sp>
    <dsp:sp modelId="{DB537B87-417B-48DD-B883-6D0587863D8F}">
      <dsp:nvSpPr>
        <dsp:cNvPr id="0" name=""/>
        <dsp:cNvSpPr/>
      </dsp:nvSpPr>
      <dsp:spPr>
        <a:xfrm>
          <a:off x="0" y="3513365"/>
          <a:ext cx="2839212" cy="8360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4400" kern="1200" dirty="0"/>
            <a:t>30</a:t>
          </a:r>
          <a:endParaRPr lang="en-US" sz="4400" kern="1200" dirty="0"/>
        </a:p>
      </dsp:txBody>
      <dsp:txXfrm>
        <a:off x="40813" y="3554178"/>
        <a:ext cx="2757586" cy="75443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DAC43D-36C4-4058-AEA3-B2A6CBF536C6}">
      <dsp:nvSpPr>
        <dsp:cNvPr id="0" name=""/>
        <dsp:cNvSpPr/>
      </dsp:nvSpPr>
      <dsp:spPr>
        <a:xfrm>
          <a:off x="1421" y="0"/>
          <a:ext cx="1489769" cy="4064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1800" kern="1200" dirty="0">
              <a:latin typeface="Calibri" panose="020F0502020204030204" pitchFamily="34" charset="0"/>
              <a:ea typeface="Calibri" panose="020F0502020204030204" pitchFamily="34" charset="0"/>
            </a:rPr>
            <a:t>активно учене</a:t>
          </a:r>
          <a:r>
            <a:rPr lang="bg-BG" sz="1800" kern="1200" spc="-15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bg-BG" sz="1800" kern="1200" dirty="0">
              <a:latin typeface="Calibri" panose="020F0502020204030204" pitchFamily="34" charset="0"/>
              <a:ea typeface="Calibri" panose="020F0502020204030204" pitchFamily="34" charset="0"/>
            </a:rPr>
            <a:t>в</a:t>
          </a:r>
          <a:r>
            <a:rPr lang="bg-BG" sz="1800" kern="1200" spc="-10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bg-BG" sz="1800" kern="1200" dirty="0">
              <a:latin typeface="Calibri" panose="020F0502020204030204" pitchFamily="34" charset="0"/>
              <a:ea typeface="Calibri" panose="020F0502020204030204" pitchFamily="34" charset="0"/>
            </a:rPr>
            <a:t>хибридна</a:t>
          </a:r>
          <a:r>
            <a:rPr lang="bg-BG" sz="1800" kern="1200" spc="-5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bg-BG" sz="1800" kern="1200" dirty="0">
              <a:latin typeface="Calibri" panose="020F0502020204030204" pitchFamily="34" charset="0"/>
              <a:ea typeface="Calibri" panose="020F0502020204030204" pitchFamily="34" charset="0"/>
            </a:rPr>
            <a:t>среда</a:t>
          </a:r>
          <a:endParaRPr lang="en-US" sz="1800" kern="1200" dirty="0"/>
        </a:p>
      </dsp:txBody>
      <dsp:txXfrm>
        <a:off x="1421" y="1625600"/>
        <a:ext cx="1489769" cy="1625600"/>
      </dsp:txXfrm>
    </dsp:sp>
    <dsp:sp modelId="{98061BAD-9746-4605-9013-1ABE36E51D00}">
      <dsp:nvSpPr>
        <dsp:cNvPr id="0" name=""/>
        <dsp:cNvSpPr/>
      </dsp:nvSpPr>
      <dsp:spPr>
        <a:xfrm>
          <a:off x="69650" y="230834"/>
          <a:ext cx="1353312" cy="1353312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 l="-50000" r="-50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08BE6FA-3307-4210-BCCC-45D8CF152685}">
      <dsp:nvSpPr>
        <dsp:cNvPr id="0" name=""/>
        <dsp:cNvSpPr/>
      </dsp:nvSpPr>
      <dsp:spPr>
        <a:xfrm>
          <a:off x="1558230" y="0"/>
          <a:ext cx="1489769" cy="4064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1800" kern="1200" dirty="0">
              <a:latin typeface="Calibri" panose="020F0502020204030204" pitchFamily="34" charset="0"/>
              <a:ea typeface="Calibri" panose="020F0502020204030204" pitchFamily="34" charset="0"/>
            </a:rPr>
            <a:t>срещи</a:t>
          </a:r>
          <a:r>
            <a:rPr lang="bg-BG" sz="1800" kern="1200" spc="-10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bg-BG" sz="1800" kern="1200" dirty="0">
              <a:latin typeface="Calibri" panose="020F0502020204030204" pitchFamily="34" charset="0"/>
              <a:ea typeface="Calibri" panose="020F0502020204030204" pitchFamily="34" charset="0"/>
            </a:rPr>
            <a:t>с</a:t>
          </a:r>
          <a:r>
            <a:rPr lang="bg-BG" sz="1800" kern="1200" spc="-10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bg-BG" sz="1800" kern="1200" dirty="0">
              <a:latin typeface="Calibri" panose="020F0502020204030204" pitchFamily="34" charset="0"/>
              <a:ea typeface="Calibri" panose="020F0502020204030204" pitchFamily="34" charset="0"/>
            </a:rPr>
            <a:t>експерти</a:t>
          </a:r>
          <a:r>
            <a:rPr lang="bg-BG" sz="1800" kern="1200" spc="-210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bg-BG" sz="1800" kern="1200" dirty="0">
              <a:latin typeface="Calibri" panose="020F0502020204030204" pitchFamily="34" charset="0"/>
              <a:ea typeface="Calibri" panose="020F0502020204030204" pitchFamily="34" charset="0"/>
            </a:rPr>
            <a:t>в различни области</a:t>
          </a:r>
        </a:p>
      </dsp:txBody>
      <dsp:txXfrm>
        <a:off x="1558230" y="1625600"/>
        <a:ext cx="1489769" cy="1625600"/>
      </dsp:txXfrm>
    </dsp:sp>
    <dsp:sp modelId="{D82DB057-86B2-4CF7-B01E-A4DB67552C5B}">
      <dsp:nvSpPr>
        <dsp:cNvPr id="0" name=""/>
        <dsp:cNvSpPr/>
      </dsp:nvSpPr>
      <dsp:spPr>
        <a:xfrm>
          <a:off x="1604112" y="243840"/>
          <a:ext cx="1353312" cy="1353312"/>
        </a:xfrm>
        <a:prstGeom prst="ellipse">
          <a:avLst/>
        </a:prstGeom>
        <a:blipFill>
          <a:blip xmlns:r="http://schemas.openxmlformats.org/officeDocument/2006/relationships" r:embed="rId2"/>
          <a:srcRect/>
          <a:stretch>
            <a:fillRect l="-22000" r="-22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B8CE374-F75C-45E6-9FE6-C1F380EA2579}">
      <dsp:nvSpPr>
        <dsp:cNvPr id="0" name=""/>
        <dsp:cNvSpPr/>
      </dsp:nvSpPr>
      <dsp:spPr>
        <a:xfrm>
          <a:off x="3093199" y="0"/>
          <a:ext cx="1489769" cy="4064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1800" kern="1200" dirty="0">
              <a:latin typeface="Calibri" panose="020F0502020204030204" pitchFamily="34" charset="0"/>
              <a:ea typeface="Calibri" panose="020F0502020204030204" pitchFamily="34" charset="0"/>
            </a:rPr>
            <a:t>клубове</a:t>
          </a:r>
          <a:r>
            <a:rPr lang="bg-BG" sz="1800" kern="1200" spc="-20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bg-BG" sz="1800" kern="1200" dirty="0">
              <a:latin typeface="Calibri" panose="020F0502020204030204" pitchFamily="34" charset="0"/>
              <a:ea typeface="Calibri" panose="020F0502020204030204" pitchFamily="34" charset="0"/>
            </a:rPr>
            <a:t>по</a:t>
          </a:r>
          <a:r>
            <a:rPr lang="bg-BG" sz="1800" kern="1200" spc="5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bg-BG" sz="1800" kern="1200" dirty="0">
              <a:latin typeface="Calibri" panose="020F0502020204030204" pitchFamily="34" charset="0"/>
              <a:ea typeface="Calibri" panose="020F0502020204030204" pitchFamily="34" charset="0"/>
            </a:rPr>
            <a:t>интереси</a:t>
          </a:r>
          <a:r>
            <a:rPr lang="bg-BG" sz="1800" kern="1200" spc="5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br>
            <a:rPr lang="bg-BG" sz="1800" kern="1200" spc="5" dirty="0">
              <a:latin typeface="Calibri" panose="020F0502020204030204" pitchFamily="34" charset="0"/>
              <a:ea typeface="Calibri" panose="020F0502020204030204" pitchFamily="34" charset="0"/>
            </a:rPr>
          </a:br>
          <a:r>
            <a:rPr lang="bg-BG" sz="1400" kern="1200" dirty="0">
              <a:latin typeface="Calibri" panose="020F0502020204030204" pitchFamily="34" charset="0"/>
              <a:ea typeface="Calibri" panose="020F0502020204030204" pitchFamily="34" charset="0"/>
            </a:rPr>
            <a:t>(3D</a:t>
          </a:r>
          <a:r>
            <a:rPr lang="bg-BG" sz="1400" kern="1200" spc="-15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bg-BG" sz="1400" kern="1200" dirty="0" err="1">
              <a:latin typeface="Calibri" panose="020F0502020204030204" pitchFamily="34" charset="0"/>
              <a:ea typeface="Calibri" panose="020F0502020204030204" pitchFamily="34" charset="0"/>
            </a:rPr>
            <a:t>мапинг</a:t>
          </a:r>
          <a:r>
            <a:rPr lang="bg-BG" sz="1400" kern="1200" dirty="0">
              <a:latin typeface="Calibri" panose="020F0502020204030204" pitchFamily="34" charset="0"/>
              <a:ea typeface="Calibri" panose="020F0502020204030204" pitchFamily="34" charset="0"/>
            </a:rPr>
            <a:t>, интерактивен дизайн, QUERYADA и др.)</a:t>
          </a:r>
        </a:p>
      </dsp:txBody>
      <dsp:txXfrm>
        <a:off x="3093199" y="1625600"/>
        <a:ext cx="1489769" cy="1625600"/>
      </dsp:txXfrm>
    </dsp:sp>
    <dsp:sp modelId="{387CE693-0FD1-4524-816E-AAA7F23E47C4}">
      <dsp:nvSpPr>
        <dsp:cNvPr id="0" name=""/>
        <dsp:cNvSpPr/>
      </dsp:nvSpPr>
      <dsp:spPr>
        <a:xfrm>
          <a:off x="3138575" y="243840"/>
          <a:ext cx="1353312" cy="1353312"/>
        </a:xfrm>
        <a:prstGeom prst="ellipse">
          <a:avLst/>
        </a:prstGeom>
        <a:blipFill>
          <a:blip xmlns:r="http://schemas.openxmlformats.org/officeDocument/2006/relationships" r:embed="rId3"/>
          <a:srcRect/>
          <a:stretch>
            <a:fillRect l="-15000" r="-15000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2DDF6E8-11F4-48AC-9D07-4FCE74BBBD58}">
      <dsp:nvSpPr>
        <dsp:cNvPr id="0" name=""/>
        <dsp:cNvSpPr/>
      </dsp:nvSpPr>
      <dsp:spPr>
        <a:xfrm>
          <a:off x="4604809" y="0"/>
          <a:ext cx="1489769" cy="4064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1800" kern="1200" dirty="0">
              <a:latin typeface="Calibri" panose="020F0502020204030204" pitchFamily="34" charset="0"/>
              <a:ea typeface="Calibri" panose="020F0502020204030204" pitchFamily="34" charset="0"/>
            </a:rPr>
            <a:t>участие</a:t>
          </a:r>
          <a:r>
            <a:rPr lang="bg-BG" sz="1800" kern="1200" spc="-5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bg-BG" sz="1800" kern="1200" dirty="0">
              <a:latin typeface="Calibri" panose="020F0502020204030204" pitchFamily="34" charset="0"/>
              <a:ea typeface="Calibri" panose="020F0502020204030204" pitchFamily="34" charset="0"/>
            </a:rPr>
            <a:t>в изследователски</a:t>
          </a:r>
          <a:r>
            <a:rPr lang="bg-BG" sz="1800" kern="1200" spc="-5" dirty="0"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bg-BG" sz="1800" kern="1200" dirty="0">
              <a:latin typeface="Calibri" panose="020F0502020204030204" pitchFamily="34" charset="0"/>
              <a:ea typeface="Calibri" panose="020F0502020204030204" pitchFamily="34" charset="0"/>
            </a:rPr>
            <a:t>групи</a:t>
          </a:r>
          <a:endParaRPr lang="en-US" sz="1800" kern="1200" dirty="0"/>
        </a:p>
      </dsp:txBody>
      <dsp:txXfrm>
        <a:off x="4604809" y="1625600"/>
        <a:ext cx="1489769" cy="1625600"/>
      </dsp:txXfrm>
    </dsp:sp>
    <dsp:sp modelId="{90594116-A989-41E9-AE8A-53181B3A1B26}">
      <dsp:nvSpPr>
        <dsp:cNvPr id="0" name=""/>
        <dsp:cNvSpPr/>
      </dsp:nvSpPr>
      <dsp:spPr>
        <a:xfrm>
          <a:off x="4673037" y="232404"/>
          <a:ext cx="1353312" cy="1353312"/>
        </a:xfrm>
        <a:prstGeom prst="ellipse">
          <a:avLst/>
        </a:prstGeom>
        <a:blipFill dpi="0" rotWithShape="1">
          <a:blip xmlns:r="http://schemas.openxmlformats.org/officeDocument/2006/relationships" r:embed="rId4"/>
          <a:srcRect/>
          <a:stretch>
            <a:fillRect l="-3203" t="30049" r="-3203" b="30049"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D2E9639-9DD9-4D6A-B2A7-2CBA92583E9B}">
      <dsp:nvSpPr>
        <dsp:cNvPr id="0" name=""/>
        <dsp:cNvSpPr/>
      </dsp:nvSpPr>
      <dsp:spPr>
        <a:xfrm>
          <a:off x="243839" y="3251200"/>
          <a:ext cx="5608320" cy="609600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8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550" tIns="47775" rIns="95550" bIns="477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8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550" tIns="47775" rIns="95550" bIns="47775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550" tIns="47775" rIns="95550" bIns="4777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550" tIns="47775" rIns="95550" bIns="4777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550" tIns="47775" rIns="95550" bIns="477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d804b4314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d804b43143_0_0:notes"/>
          <p:cNvSpPr txBox="1">
            <a:spLocks noGrp="1"/>
          </p:cNvSpPr>
          <p:nvPr>
            <p:ph type="body" idx="1"/>
          </p:nvPr>
        </p:nvSpPr>
        <p:spPr>
          <a:xfrm>
            <a:off x="679768" y="4777195"/>
            <a:ext cx="5438100" cy="3908700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gd804b43143_0_0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700" cy="498000"/>
          </a:xfrm>
          <a:prstGeom prst="rect">
            <a:avLst/>
          </a:prstGeom>
        </p:spPr>
        <p:txBody>
          <a:bodyPr spcFirstLastPara="1" wrap="square" lIns="95550" tIns="47775" rIns="95550" bIns="477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bg-BG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  <p:sp>
        <p:nvSpPr>
          <p:cNvPr id="156" name="Google Shape;156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d804b43143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d804b43143_0_28:notes"/>
          <p:cNvSpPr txBox="1">
            <a:spLocks noGrp="1"/>
          </p:cNvSpPr>
          <p:nvPr>
            <p:ph type="body" idx="1"/>
          </p:nvPr>
        </p:nvSpPr>
        <p:spPr>
          <a:xfrm>
            <a:off x="679768" y="4777195"/>
            <a:ext cx="5438100" cy="3908700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gd804b43143_0_28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700" cy="498000"/>
          </a:xfrm>
          <a:prstGeom prst="rect">
            <a:avLst/>
          </a:prstGeom>
        </p:spPr>
        <p:txBody>
          <a:bodyPr spcFirstLastPara="1" wrap="square" lIns="95550" tIns="47775" rIns="95550" bIns="477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bg-BG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d804b43143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d804b43143_0_36:notes"/>
          <p:cNvSpPr txBox="1">
            <a:spLocks noGrp="1"/>
          </p:cNvSpPr>
          <p:nvPr>
            <p:ph type="body" idx="1"/>
          </p:nvPr>
        </p:nvSpPr>
        <p:spPr>
          <a:xfrm>
            <a:off x="679768" y="4777195"/>
            <a:ext cx="5438100" cy="3908700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gd804b43143_0_36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700" cy="498000"/>
          </a:xfrm>
          <a:prstGeom prst="rect">
            <a:avLst/>
          </a:prstGeom>
        </p:spPr>
        <p:txBody>
          <a:bodyPr spcFirstLastPara="1" wrap="square" lIns="95550" tIns="47775" rIns="95550" bIns="477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bg-BG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d804b43143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d804b43143_0_62:notes"/>
          <p:cNvSpPr txBox="1">
            <a:spLocks noGrp="1"/>
          </p:cNvSpPr>
          <p:nvPr>
            <p:ph type="body" idx="1"/>
          </p:nvPr>
        </p:nvSpPr>
        <p:spPr>
          <a:xfrm>
            <a:off x="679768" y="4777195"/>
            <a:ext cx="5438100" cy="3908700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gd804b43143_0_62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700" cy="498000"/>
          </a:xfrm>
          <a:prstGeom prst="rect">
            <a:avLst/>
          </a:prstGeom>
        </p:spPr>
        <p:txBody>
          <a:bodyPr spcFirstLastPara="1" wrap="square" lIns="95550" tIns="47775" rIns="95550" bIns="477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bg-BG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d804b43143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d804b43143_0_13:notes"/>
          <p:cNvSpPr txBox="1">
            <a:spLocks noGrp="1"/>
          </p:cNvSpPr>
          <p:nvPr>
            <p:ph type="body" idx="1"/>
          </p:nvPr>
        </p:nvSpPr>
        <p:spPr>
          <a:xfrm>
            <a:off x="679768" y="4777195"/>
            <a:ext cx="5438100" cy="3908700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/>
              <a:t>заедни студенти</a:t>
            </a:r>
            <a:endParaRPr/>
          </a:p>
        </p:txBody>
      </p:sp>
      <p:sp>
        <p:nvSpPr>
          <p:cNvPr id="126" name="Google Shape;126;gd804b43143_0_13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700" cy="498000"/>
          </a:xfrm>
          <a:prstGeom prst="rect">
            <a:avLst/>
          </a:prstGeom>
        </p:spPr>
        <p:txBody>
          <a:bodyPr spcFirstLastPara="1" wrap="square" lIns="95550" tIns="47775" rIns="95550" bIns="477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bg-BG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d804b43143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d804b43143_0_48:notes"/>
          <p:cNvSpPr txBox="1">
            <a:spLocks noGrp="1"/>
          </p:cNvSpPr>
          <p:nvPr>
            <p:ph type="body" idx="1"/>
          </p:nvPr>
        </p:nvSpPr>
        <p:spPr>
          <a:xfrm>
            <a:off x="679768" y="4777195"/>
            <a:ext cx="5438100" cy="3908700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gd804b43143_0_48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700" cy="498000"/>
          </a:xfrm>
          <a:prstGeom prst="rect">
            <a:avLst/>
          </a:prstGeom>
        </p:spPr>
        <p:txBody>
          <a:bodyPr spcFirstLastPara="1" wrap="square" lIns="95550" tIns="47775" rIns="95550" bIns="477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bg-BG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d804b43143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d804b43143_0_74:notes"/>
          <p:cNvSpPr txBox="1">
            <a:spLocks noGrp="1"/>
          </p:cNvSpPr>
          <p:nvPr>
            <p:ph type="body" idx="1"/>
          </p:nvPr>
        </p:nvSpPr>
        <p:spPr>
          <a:xfrm>
            <a:off x="679768" y="4777195"/>
            <a:ext cx="5438100" cy="3908700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gd804b43143_0_74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700" cy="498000"/>
          </a:xfrm>
          <a:prstGeom prst="rect">
            <a:avLst/>
          </a:prstGeom>
        </p:spPr>
        <p:txBody>
          <a:bodyPr spcFirstLastPara="1" wrap="square" lIns="95550" tIns="47775" rIns="95550" bIns="477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bg-BG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d804b43143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d804b43143_0_6:notes"/>
          <p:cNvSpPr txBox="1">
            <a:spLocks noGrp="1"/>
          </p:cNvSpPr>
          <p:nvPr>
            <p:ph type="body" idx="1"/>
          </p:nvPr>
        </p:nvSpPr>
        <p:spPr>
          <a:xfrm>
            <a:off x="679768" y="4777195"/>
            <a:ext cx="5438100" cy="3908700"/>
          </a:xfrm>
          <a:prstGeom prst="rect">
            <a:avLst/>
          </a:prstGeom>
        </p:spPr>
        <p:txBody>
          <a:bodyPr spcFirstLastPara="1" wrap="square" lIns="95550" tIns="47775" rIns="95550" bIns="477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gd804b43143_0_6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700" cy="498000"/>
          </a:xfrm>
          <a:prstGeom prst="rect">
            <a:avLst/>
          </a:prstGeom>
        </p:spPr>
        <p:txBody>
          <a:bodyPr spcFirstLastPara="1" wrap="square" lIns="95550" tIns="47775" rIns="95550" bIns="477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bg-BG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userDrawn="1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5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solidFill>
                  <a:schemeClr val="accent5">
                    <a:lumMod val="75000"/>
                  </a:schemeClr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35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5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4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4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4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5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5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4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45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6"/>
          <p:cNvSpPr txBox="1"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>
                <a:solidFill>
                  <a:schemeClr val="accent5">
                    <a:lumMod val="75000"/>
                  </a:schemeClr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3" name="Google Shape;23;p36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4" name="Google Shape;24;p3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7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7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37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3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8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8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38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38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38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9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9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39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9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39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3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3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4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2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2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42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4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4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3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3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43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4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4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4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4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bg-BG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d804b43143_0_0"/>
          <p:cNvSpPr txBox="1">
            <a:spLocks noGrp="1"/>
          </p:cNvSpPr>
          <p:nvPr>
            <p:ph type="title"/>
          </p:nvPr>
        </p:nvSpPr>
        <p:spPr>
          <a:xfrm>
            <a:off x="557550" y="1464150"/>
            <a:ext cx="8028900" cy="2852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bg-BG" sz="4400" b="1" dirty="0">
                <a:solidFill>
                  <a:srgbClr val="0070C0"/>
                </a:solidFill>
              </a:rPr>
              <a:t>Резултати, роля и въздействие на дисциплината </a:t>
            </a:r>
            <a:br>
              <a:rPr lang="bg-BG" sz="4400" b="1" dirty="0">
                <a:solidFill>
                  <a:srgbClr val="0070C0"/>
                </a:solidFill>
              </a:rPr>
            </a:br>
            <a:r>
              <a:rPr lang="bg-BG" sz="4400" b="1" dirty="0">
                <a:solidFill>
                  <a:srgbClr val="0070C0"/>
                </a:solidFill>
              </a:rPr>
              <a:t>ДИГИТАЛНИ ТРАНСФОРМАЦИИ</a:t>
            </a:r>
            <a:endParaRPr sz="4400" b="1" dirty="0">
              <a:solidFill>
                <a:srgbClr val="0070C0"/>
              </a:solidFill>
            </a:endParaRPr>
          </a:p>
        </p:txBody>
      </p:sp>
      <p:sp>
        <p:nvSpPr>
          <p:cNvPr id="90" name="Google Shape;90;gd804b43143_0_0"/>
          <p:cNvSpPr txBox="1">
            <a:spLocks noGrp="1"/>
          </p:cNvSpPr>
          <p:nvPr>
            <p:ph type="body" idx="1"/>
          </p:nvPr>
        </p:nvSpPr>
        <p:spPr>
          <a:xfrm>
            <a:off x="628638" y="5080664"/>
            <a:ext cx="7886700" cy="15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bg-BG" dirty="0"/>
              <a:t>Антонина Иванова</a:t>
            </a:r>
            <a:endParaRPr dirty="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bg-BG" dirty="0"/>
              <a:t>Варненски свободен университет „Черноризец Храбър“</a:t>
            </a:r>
            <a:endParaRPr dirty="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CF8974-3116-49F7-819B-56504D40CB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009" y="51175"/>
            <a:ext cx="7401958" cy="15908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3"/>
          <p:cNvSpPr txBox="1"/>
          <p:nvPr/>
        </p:nvSpPr>
        <p:spPr>
          <a:xfrm>
            <a:off x="486161" y="4423255"/>
            <a:ext cx="8377500" cy="232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45720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bg-BG" sz="2000" b="1" dirty="0" err="1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Assist</a:t>
            </a:r>
            <a:r>
              <a:rPr lang="bg-BG" sz="2000" b="1" dirty="0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r>
              <a:rPr lang="bg-BG" sz="2000" b="1" dirty="0" err="1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Prof</a:t>
            </a:r>
            <a:r>
              <a:rPr lang="bg-BG" sz="2000" b="1" dirty="0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r>
              <a:rPr lang="bg-BG" sz="2000" b="1" dirty="0" err="1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Antonina</a:t>
            </a:r>
            <a:r>
              <a:rPr lang="bg-BG" sz="2000" b="1" dirty="0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bg-BG" sz="2000" b="1" dirty="0" err="1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Ivanova</a:t>
            </a:r>
            <a:endParaRPr sz="2000" b="1" i="0" u="none" strike="noStrike" cap="none" dirty="0">
              <a:solidFill>
                <a:srgbClr val="0070C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45720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br>
              <a:rPr lang="bg-BG" sz="2000" b="0" i="0" u="none" strike="noStrike" cap="none" dirty="0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bg-BG" sz="2000" b="0" i="0" u="none" strike="noStrike" cap="none" dirty="0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	</a:t>
            </a:r>
            <a:r>
              <a:rPr lang="bg-BG" sz="2000" b="1" i="0" u="none" strike="noStrike" cap="none" dirty="0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e-</a:t>
            </a:r>
            <a:r>
              <a:rPr lang="bg-BG" sz="2000" b="1" i="0" u="none" strike="noStrike" cap="none" dirty="0" err="1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mail</a:t>
            </a:r>
            <a:r>
              <a:rPr lang="bg-BG" sz="2000" b="1" i="0" u="none" strike="noStrike" cap="none" dirty="0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: </a:t>
            </a:r>
            <a:r>
              <a:rPr lang="bg-BG" sz="2000" dirty="0">
                <a:solidFill>
                  <a:schemeClr val="tx1"/>
                </a:solidFill>
                <a:latin typeface="Verdana"/>
                <a:ea typeface="Verdana"/>
                <a:cs typeface="Verdana"/>
                <a:sym typeface="Verdana"/>
              </a:rPr>
              <a:t>antonina.ivanova</a:t>
            </a:r>
            <a:r>
              <a:rPr lang="bg-BG" sz="2000" b="0" i="0" strike="noStrike" cap="none" dirty="0">
                <a:solidFill>
                  <a:schemeClr val="tx1"/>
                </a:solidFill>
                <a:latin typeface="Verdana"/>
                <a:ea typeface="Verdana"/>
                <a:cs typeface="Verdana"/>
                <a:sym typeface="Verdana"/>
              </a:rPr>
              <a:t>@vfu.bg</a:t>
            </a:r>
            <a:endParaRPr sz="2000" b="0" i="0" strike="noStrike" cap="none" dirty="0">
              <a:solidFill>
                <a:schemeClr val="tx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45720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rgbClr val="4C4C4C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45720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bg-BG" sz="2000" dirty="0">
                <a:solidFill>
                  <a:srgbClr val="4C4C4C"/>
                </a:solidFill>
                <a:latin typeface="Verdana"/>
                <a:ea typeface="Verdana"/>
                <a:cs typeface="Verdana"/>
                <a:sym typeface="Verdana"/>
              </a:rPr>
              <a:t>www.fb.com/cs.vfu</a:t>
            </a:r>
            <a:endParaRPr sz="2000" dirty="0">
              <a:solidFill>
                <a:srgbClr val="4C4C4C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45720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rgbClr val="4C4C4C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45720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dirty="0">
              <a:solidFill>
                <a:srgbClr val="4C4C4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59" name="Google Shape;159;p33"/>
          <p:cNvSpPr/>
          <p:nvPr/>
        </p:nvSpPr>
        <p:spPr>
          <a:xfrm>
            <a:off x="2995668" y="4053913"/>
            <a:ext cx="5868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45720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bg-BG" sz="2000" b="1" dirty="0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ас. Антонина Иванова</a:t>
            </a:r>
            <a:endParaRPr sz="2000" b="1" dirty="0">
              <a:solidFill>
                <a:srgbClr val="0070C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60" name="Google Shape;160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2475" y="4157625"/>
            <a:ext cx="1323975" cy="133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C28D57F-5D09-46FA-A36D-99E1D444B29D}"/>
              </a:ext>
            </a:extLst>
          </p:cNvPr>
          <p:cNvSpPr/>
          <p:nvPr/>
        </p:nvSpPr>
        <p:spPr>
          <a:xfrm>
            <a:off x="-147987" y="1639387"/>
            <a:ext cx="9568646" cy="83099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bg-BG" sz="4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Благодаря за вниманието !</a:t>
            </a:r>
            <a:endParaRPr lang="en-US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70C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 txBox="1"/>
          <p:nvPr/>
        </p:nvSpPr>
        <p:spPr>
          <a:xfrm>
            <a:off x="153236" y="479205"/>
            <a:ext cx="8969122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3800" b="1" i="0" u="none" strike="noStrike" cap="none" dirty="0">
                <a:solidFill>
                  <a:srgbClr val="0070C0"/>
                </a:solidFill>
                <a:latin typeface="Arial Black"/>
                <a:ea typeface="Arial Black"/>
                <a:cs typeface="Arial Black"/>
                <a:sym typeface="Arial Black"/>
              </a:rPr>
              <a:t>ДИГИТАЛНИ ТРАНСФОРМАЦИИ</a:t>
            </a:r>
            <a:endParaRPr sz="3800" b="1" dirty="0">
              <a:solidFill>
                <a:srgbClr val="0070C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96" name="Google Shape;96;p2"/>
          <p:cNvPicPr preferRelativeResize="0"/>
          <p:nvPr/>
        </p:nvPicPr>
        <p:blipFill rotWithShape="1">
          <a:blip r:embed="rId3">
            <a:alphaModFix/>
          </a:blip>
          <a:srcRect l="7268" t="2593" r="6526" b="14345"/>
          <a:stretch/>
        </p:blipFill>
        <p:spPr>
          <a:xfrm>
            <a:off x="1212210" y="1656757"/>
            <a:ext cx="6851175" cy="5064766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38232" y="1156313"/>
            <a:ext cx="2646032" cy="26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"/>
          <p:cNvSpPr txBox="1"/>
          <p:nvPr/>
        </p:nvSpPr>
        <p:spPr>
          <a:xfrm>
            <a:off x="7806520" y="1148310"/>
            <a:ext cx="119135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2020-2021</a:t>
            </a:r>
            <a:endParaRPr sz="18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d804b43143_0_28"/>
          <p:cNvSpPr txBox="1">
            <a:spLocks noGrp="1"/>
          </p:cNvSpPr>
          <p:nvPr>
            <p:ph type="title"/>
          </p:nvPr>
        </p:nvSpPr>
        <p:spPr>
          <a:xfrm>
            <a:off x="628650" y="176201"/>
            <a:ext cx="78867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dirty="0"/>
              <a:t>Основни теми в курса</a:t>
            </a:r>
            <a:endParaRPr dirty="0"/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78232B1C-7BC9-4ECA-BDD2-3DFFF61BFB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953593"/>
              </p:ext>
            </p:extLst>
          </p:nvPr>
        </p:nvGraphicFramePr>
        <p:xfrm>
          <a:off x="1523999" y="1397000"/>
          <a:ext cx="7290644" cy="53288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d804b43143_0_3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bg-BG"/>
              <a:t>Основни теми в курса</a:t>
            </a:r>
            <a:endParaRPr/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CA0E7576-15DB-4D55-8EEF-8897169AAE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5834064"/>
              </p:ext>
            </p:extLst>
          </p:nvPr>
        </p:nvGraphicFramePr>
        <p:xfrm>
          <a:off x="628650" y="1690826"/>
          <a:ext cx="7886700" cy="49088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d804b43143_0_62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dirty="0"/>
              <a:t>Резултати</a:t>
            </a:r>
            <a:r>
              <a:rPr lang="de-DE" dirty="0"/>
              <a:t> </a:t>
            </a:r>
            <a:r>
              <a:rPr lang="bg-BG" dirty="0"/>
              <a:t>от курса</a:t>
            </a:r>
            <a:endParaRPr dirty="0"/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7E318281-B98A-4956-8080-AC838AD45EB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3373522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d804b43143_0_1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/>
              <a:t>Ползи от курса </a:t>
            </a:r>
            <a:endParaRPr/>
          </a:p>
        </p:txBody>
      </p:sp>
      <p:pic>
        <p:nvPicPr>
          <p:cNvPr id="129" name="Google Shape;129;gd804b43143_0_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9100" y="1690826"/>
            <a:ext cx="8096250" cy="3667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d804b43143_0_48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/>
              <a:t>Роля на курса</a:t>
            </a:r>
            <a:endParaRPr/>
          </a:p>
        </p:txBody>
      </p:sp>
      <p:pic>
        <p:nvPicPr>
          <p:cNvPr id="137" name="Google Shape;137;gd804b43143_0_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7512" y="1758225"/>
            <a:ext cx="6728988" cy="448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d804b43143_0_74"/>
          <p:cNvSpPr txBox="1">
            <a:spLocks noGrp="1"/>
          </p:cNvSpPr>
          <p:nvPr>
            <p:ph type="title"/>
          </p:nvPr>
        </p:nvSpPr>
        <p:spPr>
          <a:xfrm>
            <a:off x="628650" y="270651"/>
            <a:ext cx="78867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/>
              <a:t>Въздействие</a:t>
            </a:r>
            <a:endParaRPr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EB49CCFA-1E53-48B9-BBDB-EFB111C677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2131994"/>
              </p:ext>
            </p:extLst>
          </p:nvPr>
        </p:nvGraphicFramePr>
        <p:xfrm>
          <a:off x="1524000" y="174622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d804b43143_0_6"/>
          <p:cNvSpPr txBox="1">
            <a:spLocks noGrp="1"/>
          </p:cNvSpPr>
          <p:nvPr>
            <p:ph type="title"/>
          </p:nvPr>
        </p:nvSpPr>
        <p:spPr>
          <a:xfrm>
            <a:off x="628650" y="718939"/>
            <a:ext cx="7886700" cy="1325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bg-BG" dirty="0"/>
              <a:t>Студентски изследователски проекти</a:t>
            </a:r>
            <a:endParaRPr dirty="0"/>
          </a:p>
        </p:txBody>
      </p:sp>
      <p:sp>
        <p:nvSpPr>
          <p:cNvPr id="152" name="Google Shape;152;gd804b43143_0_6"/>
          <p:cNvSpPr txBox="1">
            <a:spLocks noGrp="1"/>
          </p:cNvSpPr>
          <p:nvPr>
            <p:ph type="body" idx="1"/>
          </p:nvPr>
        </p:nvSpPr>
        <p:spPr>
          <a:xfrm>
            <a:off x="3388766" y="4928065"/>
            <a:ext cx="3898865" cy="1325701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bg-BG" sz="3200" dirty="0"/>
              <a:t>25 - 26.06.2021</a:t>
            </a:r>
            <a:endParaRPr sz="3200" dirty="0"/>
          </a:p>
        </p:txBody>
      </p:sp>
      <p:pic>
        <p:nvPicPr>
          <p:cNvPr id="153" name="Google Shape;153;gd804b43143_0_6"/>
          <p:cNvPicPr preferRelativeResize="0"/>
          <p:nvPr/>
        </p:nvPicPr>
        <p:blipFill rotWithShape="1">
          <a:blip r:embed="rId3">
            <a:alphaModFix/>
          </a:blip>
          <a:srcRect t="58330"/>
          <a:stretch/>
        </p:blipFill>
        <p:spPr>
          <a:xfrm>
            <a:off x="1211132" y="3048125"/>
            <a:ext cx="7572518" cy="176523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52;gd804b43143_0_6">
            <a:extLst>
              <a:ext uri="{FF2B5EF4-FFF2-40B4-BE49-F238E27FC236}">
                <a16:creationId xmlns:a16="http://schemas.microsoft.com/office/drawing/2014/main" id="{B6927879-3499-47F7-9E73-52E62AFA0D83}"/>
              </a:ext>
            </a:extLst>
          </p:cNvPr>
          <p:cNvSpPr txBox="1">
            <a:spLocks/>
          </p:cNvSpPr>
          <p:nvPr/>
        </p:nvSpPr>
        <p:spPr>
          <a:xfrm>
            <a:off x="1922968" y="1607721"/>
            <a:ext cx="6242302" cy="1325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buFont typeface="Arial"/>
              <a:buNone/>
            </a:pPr>
            <a:endParaRPr lang="en-US" dirty="0"/>
          </a:p>
          <a:p>
            <a:pPr marL="0" indent="0">
              <a:buFont typeface="Arial"/>
              <a:buNone/>
            </a:pPr>
            <a:r>
              <a:rPr lang="bg-BG" sz="3200" dirty="0"/>
              <a:t>Международна научна к</a:t>
            </a:r>
            <a:r>
              <a:rPr lang="ru-RU" sz="3200" dirty="0" err="1"/>
              <a:t>онференция</a:t>
            </a:r>
            <a:endParaRPr lang="ru-RU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220</Words>
  <Application>Microsoft Office PowerPoint</Application>
  <PresentationFormat>On-screen Show (4:3)</PresentationFormat>
  <Paragraphs>59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 Black</vt:lpstr>
      <vt:lpstr>Verdana</vt:lpstr>
      <vt:lpstr>Calibri</vt:lpstr>
      <vt:lpstr>Arial</vt:lpstr>
      <vt:lpstr>Office Theme</vt:lpstr>
      <vt:lpstr>Резултати, роля и въздействие на дисциплината  ДИГИТАЛНИ ТРАНСФОРМАЦИИ</vt:lpstr>
      <vt:lpstr>PowerPoint Presentation</vt:lpstr>
      <vt:lpstr>Основни теми в курса</vt:lpstr>
      <vt:lpstr>Основни теми в курса</vt:lpstr>
      <vt:lpstr>Резултати от курса</vt:lpstr>
      <vt:lpstr>Ползи от курса </vt:lpstr>
      <vt:lpstr>Роля на курса</vt:lpstr>
      <vt:lpstr>Въздействие</vt:lpstr>
      <vt:lpstr>Студентски изследователски проекти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Резултати, роля и въздействие на дисциплината  ДИГИТАЛНИ ТРАНСФОРМАЦИИ</dc:title>
  <dc:creator>A</dc:creator>
  <cp:lastModifiedBy>Zbook</cp:lastModifiedBy>
  <cp:revision>7</cp:revision>
  <dcterms:created xsi:type="dcterms:W3CDTF">2020-09-11T05:35:19Z</dcterms:created>
  <dcterms:modified xsi:type="dcterms:W3CDTF">2021-05-28T12:52:45Z</dcterms:modified>
</cp:coreProperties>
</file>