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797675" cy="9926638"/>
  <p:embeddedFontLst>
    <p:embeddedFont>
      <p:font typeface="Arial Black" panose="020B0A04020102020204" pitchFamily="34" charset="0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haL3vvpMNZarY5OhLCjwS2soWk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4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8CF11A-DE5E-46E6-883C-707634521AB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7D58ABD-5F7E-4641-9A6B-91B26B9CE35F}">
      <dgm:prSet phldrT="[Text]" custT="1"/>
      <dgm:spPr/>
      <dgm:t>
        <a:bodyPr/>
        <a:lstStyle/>
        <a:p>
          <a:r>
            <a:rPr lang="en-US" sz="1800" dirty="0"/>
            <a:t>Data concept</a:t>
          </a:r>
        </a:p>
      </dgm:t>
    </dgm:pt>
    <dgm:pt modelId="{E8869C0A-015D-4564-A166-7AA7BD023844}" type="parTrans" cxnId="{F4993CC9-DD47-4406-A6F9-FDBCBB21B016}">
      <dgm:prSet/>
      <dgm:spPr/>
      <dgm:t>
        <a:bodyPr/>
        <a:lstStyle/>
        <a:p>
          <a:endParaRPr lang="en-US"/>
        </a:p>
      </dgm:t>
    </dgm:pt>
    <dgm:pt modelId="{216D98C4-74F7-4749-B9CE-E2C0B93DC177}" type="sibTrans" cxnId="{F4993CC9-DD47-4406-A6F9-FDBCBB21B016}">
      <dgm:prSet/>
      <dgm:spPr/>
      <dgm:t>
        <a:bodyPr/>
        <a:lstStyle/>
        <a:p>
          <a:endParaRPr lang="en-US"/>
        </a:p>
      </dgm:t>
    </dgm:pt>
    <dgm:pt modelId="{1BF90ADE-7F50-4BE6-95E0-AC2D2B856190}">
      <dgm:prSet phldrT="[Text]" phldr="1"/>
      <dgm:spPr/>
      <dgm:t>
        <a:bodyPr/>
        <a:lstStyle/>
        <a:p>
          <a:endParaRPr lang="en-US" dirty="0"/>
        </a:p>
      </dgm:t>
    </dgm:pt>
    <dgm:pt modelId="{082507BD-598F-44C4-8DC7-C8FEA004D069}" type="parTrans" cxnId="{4D24B78C-9666-4B98-8EDD-A824836C4374}">
      <dgm:prSet/>
      <dgm:spPr/>
      <dgm:t>
        <a:bodyPr/>
        <a:lstStyle/>
        <a:p>
          <a:endParaRPr lang="en-US"/>
        </a:p>
      </dgm:t>
    </dgm:pt>
    <dgm:pt modelId="{FF54DB5C-E80D-48A7-AE81-D1DB66E9C934}" type="sibTrans" cxnId="{4D24B78C-9666-4B98-8EDD-A824836C4374}">
      <dgm:prSet/>
      <dgm:spPr/>
      <dgm:t>
        <a:bodyPr/>
        <a:lstStyle/>
        <a:p>
          <a:endParaRPr lang="en-US"/>
        </a:p>
      </dgm:t>
    </dgm:pt>
    <dgm:pt modelId="{F8A7ADFD-7755-4A77-AEF9-7851B7C18B78}">
      <dgm:prSet custT="1"/>
      <dgm:spPr/>
      <dgm:t>
        <a:bodyPr/>
        <a:lstStyle/>
        <a:p>
          <a:r>
            <a:rPr lang="en-US" sz="1800" dirty="0"/>
            <a:t>Digital works</a:t>
          </a:r>
        </a:p>
      </dgm:t>
    </dgm:pt>
    <dgm:pt modelId="{E17A27EC-2093-438D-A8BB-B32758211C37}" type="parTrans" cxnId="{5B9218BA-6A09-49F7-8E7E-A36414455224}">
      <dgm:prSet/>
      <dgm:spPr/>
      <dgm:t>
        <a:bodyPr/>
        <a:lstStyle/>
        <a:p>
          <a:endParaRPr lang="en-US"/>
        </a:p>
      </dgm:t>
    </dgm:pt>
    <dgm:pt modelId="{6E970784-1BF6-4DED-A16E-2178D8F9CD8F}" type="sibTrans" cxnId="{5B9218BA-6A09-49F7-8E7E-A36414455224}">
      <dgm:prSet/>
      <dgm:spPr/>
      <dgm:t>
        <a:bodyPr/>
        <a:lstStyle/>
        <a:p>
          <a:endParaRPr lang="en-US"/>
        </a:p>
      </dgm:t>
    </dgm:pt>
    <dgm:pt modelId="{5F5789B5-45AE-4262-BC5E-22A65435DF36}">
      <dgm:prSet custT="1"/>
      <dgm:spPr/>
      <dgm:t>
        <a:bodyPr/>
        <a:lstStyle/>
        <a:p>
          <a:r>
            <a:rPr lang="en-US" sz="1800" dirty="0"/>
            <a:t>Digital applications and services</a:t>
          </a:r>
        </a:p>
      </dgm:t>
    </dgm:pt>
    <dgm:pt modelId="{938681BD-6ECC-4E57-B529-CA214B2658AD}" type="parTrans" cxnId="{1AADCDEF-7F04-4820-84D7-56C95119FFE2}">
      <dgm:prSet/>
      <dgm:spPr/>
      <dgm:t>
        <a:bodyPr/>
        <a:lstStyle/>
        <a:p>
          <a:endParaRPr lang="en-US"/>
        </a:p>
      </dgm:t>
    </dgm:pt>
    <dgm:pt modelId="{F716D41B-C3DF-4B19-B231-3FD9D8383E7E}" type="sibTrans" cxnId="{1AADCDEF-7F04-4820-84D7-56C95119FFE2}">
      <dgm:prSet/>
      <dgm:spPr/>
      <dgm:t>
        <a:bodyPr/>
        <a:lstStyle/>
        <a:p>
          <a:endParaRPr lang="en-US"/>
        </a:p>
      </dgm:t>
    </dgm:pt>
    <dgm:pt modelId="{0C16A201-5425-44CD-B770-2EEBFA21879F}">
      <dgm:prSet custT="1"/>
      <dgm:spPr/>
      <dgm:t>
        <a:bodyPr/>
        <a:lstStyle/>
        <a:p>
          <a:r>
            <a:rPr lang="en-US" sz="1800" dirty="0"/>
            <a:t>Promising 3D technologies and forecasts for their development</a:t>
          </a:r>
        </a:p>
      </dgm:t>
    </dgm:pt>
    <dgm:pt modelId="{71409C6B-DA3C-4612-89CC-BDABA2DDC594}" type="parTrans" cxnId="{D20C6045-6AA9-4B15-99F1-4B5FE91ADBBF}">
      <dgm:prSet/>
      <dgm:spPr/>
      <dgm:t>
        <a:bodyPr/>
        <a:lstStyle/>
        <a:p>
          <a:endParaRPr lang="en-US"/>
        </a:p>
      </dgm:t>
    </dgm:pt>
    <dgm:pt modelId="{DCCACDF6-570D-4E82-8B44-AACBD913745B}" type="sibTrans" cxnId="{D20C6045-6AA9-4B15-99F1-4B5FE91ADBBF}">
      <dgm:prSet/>
      <dgm:spPr/>
      <dgm:t>
        <a:bodyPr/>
        <a:lstStyle/>
        <a:p>
          <a:endParaRPr lang="en-US"/>
        </a:p>
      </dgm:t>
    </dgm:pt>
    <dgm:pt modelId="{206E4B5A-B4A3-41AD-81AB-D95BDE4E19EF}">
      <dgm:prSet custT="1"/>
      <dgm:spPr/>
      <dgm:t>
        <a:bodyPr/>
        <a:lstStyle/>
        <a:p>
          <a:r>
            <a:rPr lang="en-US" sz="1800" dirty="0"/>
            <a:t>Promising AI technologies and forecasts for their development</a:t>
          </a:r>
        </a:p>
      </dgm:t>
    </dgm:pt>
    <dgm:pt modelId="{F61BE974-41F6-44A8-B5CB-8D3C61379377}" type="parTrans" cxnId="{0CF318DA-2BC3-43B6-B3F6-CBD9E4548599}">
      <dgm:prSet/>
      <dgm:spPr/>
      <dgm:t>
        <a:bodyPr/>
        <a:lstStyle/>
        <a:p>
          <a:endParaRPr lang="en-US"/>
        </a:p>
      </dgm:t>
    </dgm:pt>
    <dgm:pt modelId="{54DE400C-9F66-4169-A00B-580952FAAC50}" type="sibTrans" cxnId="{0CF318DA-2BC3-43B6-B3F6-CBD9E4548599}">
      <dgm:prSet/>
      <dgm:spPr/>
      <dgm:t>
        <a:bodyPr/>
        <a:lstStyle/>
        <a:p>
          <a:endParaRPr lang="en-US"/>
        </a:p>
      </dgm:t>
    </dgm:pt>
    <dgm:pt modelId="{3CEB56E9-84A7-46A4-9D42-513DAE617B66}">
      <dgm:prSet custT="1"/>
      <dgm:spPr/>
      <dgm:t>
        <a:bodyPr/>
        <a:lstStyle/>
        <a:p>
          <a:r>
            <a:rPr lang="en-US" sz="1800" dirty="0"/>
            <a:t>Promising hardware, distributed computing technologies and forecasts for their development</a:t>
          </a:r>
        </a:p>
      </dgm:t>
    </dgm:pt>
    <dgm:pt modelId="{6939AEAC-7469-4185-97D6-511B20023E13}" type="parTrans" cxnId="{50CD2099-9D1D-43D0-8693-9E5F387C10FF}">
      <dgm:prSet/>
      <dgm:spPr/>
      <dgm:t>
        <a:bodyPr/>
        <a:lstStyle/>
        <a:p>
          <a:endParaRPr lang="en-US"/>
        </a:p>
      </dgm:t>
    </dgm:pt>
    <dgm:pt modelId="{0A68FC84-F058-4541-8C9A-7BDF1134A4E0}" type="sibTrans" cxnId="{50CD2099-9D1D-43D0-8693-9E5F387C10FF}">
      <dgm:prSet/>
      <dgm:spPr/>
      <dgm:t>
        <a:bodyPr/>
        <a:lstStyle/>
        <a:p>
          <a:endParaRPr lang="en-US"/>
        </a:p>
      </dgm:t>
    </dgm:pt>
    <dgm:pt modelId="{BB0B67DB-A388-4B62-8831-FB7A9D46AB9F}">
      <dgm:prSet custT="1"/>
      <dgm:spPr/>
      <dgm:t>
        <a:bodyPr/>
        <a:lstStyle/>
        <a:p>
          <a:r>
            <a:rPr lang="en-US" sz="1800" dirty="0"/>
            <a:t>Key interdisciplinary areas of development</a:t>
          </a:r>
        </a:p>
      </dgm:t>
    </dgm:pt>
    <dgm:pt modelId="{11E19DEE-3042-4B46-A376-37F536B9C495}" type="parTrans" cxnId="{9DBF61AB-5A74-4061-B741-3379ED6AE319}">
      <dgm:prSet/>
      <dgm:spPr/>
      <dgm:t>
        <a:bodyPr/>
        <a:lstStyle/>
        <a:p>
          <a:endParaRPr lang="en-US"/>
        </a:p>
      </dgm:t>
    </dgm:pt>
    <dgm:pt modelId="{8196CD9A-2BFC-496D-B001-3BC20441740F}" type="sibTrans" cxnId="{9DBF61AB-5A74-4061-B741-3379ED6AE319}">
      <dgm:prSet/>
      <dgm:spPr/>
      <dgm:t>
        <a:bodyPr/>
        <a:lstStyle/>
        <a:p>
          <a:endParaRPr lang="en-US"/>
        </a:p>
      </dgm:t>
    </dgm:pt>
    <dgm:pt modelId="{AD72096D-C941-41EC-B65C-2F2602D23C6E}" type="pres">
      <dgm:prSet presAssocID="{038CF11A-DE5E-46E6-883C-707634521AB5}" presName="Name0" presStyleCnt="0">
        <dgm:presLayoutVars>
          <dgm:chMax val="7"/>
          <dgm:chPref val="7"/>
          <dgm:dir/>
        </dgm:presLayoutVars>
      </dgm:prSet>
      <dgm:spPr/>
    </dgm:pt>
    <dgm:pt modelId="{43593CFD-D234-4255-9270-9637121085AF}" type="pres">
      <dgm:prSet presAssocID="{038CF11A-DE5E-46E6-883C-707634521AB5}" presName="Name1" presStyleCnt="0"/>
      <dgm:spPr/>
    </dgm:pt>
    <dgm:pt modelId="{1E0AB5AB-860B-49F6-B517-D78014FDCA80}" type="pres">
      <dgm:prSet presAssocID="{038CF11A-DE5E-46E6-883C-707634521AB5}" presName="cycle" presStyleCnt="0"/>
      <dgm:spPr/>
    </dgm:pt>
    <dgm:pt modelId="{8F823997-74F8-4FFC-99E9-5B4CEF7AC954}" type="pres">
      <dgm:prSet presAssocID="{038CF11A-DE5E-46E6-883C-707634521AB5}" presName="srcNode" presStyleLbl="node1" presStyleIdx="0" presStyleCnt="7"/>
      <dgm:spPr/>
    </dgm:pt>
    <dgm:pt modelId="{FFDEA425-B300-49E4-BE66-CB9161B75276}" type="pres">
      <dgm:prSet presAssocID="{038CF11A-DE5E-46E6-883C-707634521AB5}" presName="conn" presStyleLbl="parChTrans1D2" presStyleIdx="0" presStyleCnt="1"/>
      <dgm:spPr/>
    </dgm:pt>
    <dgm:pt modelId="{E21BC4EF-4E05-410B-80CB-78BB1BA448E3}" type="pres">
      <dgm:prSet presAssocID="{038CF11A-DE5E-46E6-883C-707634521AB5}" presName="extraNode" presStyleLbl="node1" presStyleIdx="0" presStyleCnt="7"/>
      <dgm:spPr/>
    </dgm:pt>
    <dgm:pt modelId="{BE595930-429E-42B7-815C-3CECDF17EFBE}" type="pres">
      <dgm:prSet presAssocID="{038CF11A-DE5E-46E6-883C-707634521AB5}" presName="dstNode" presStyleLbl="node1" presStyleIdx="0" presStyleCnt="7"/>
      <dgm:spPr/>
    </dgm:pt>
    <dgm:pt modelId="{67C96DD6-0620-46C7-91EB-AC439B2AA554}" type="pres">
      <dgm:prSet presAssocID="{67D58ABD-5F7E-4641-9A6B-91B26B9CE35F}" presName="text_1" presStyleLbl="node1" presStyleIdx="0" presStyleCnt="7">
        <dgm:presLayoutVars>
          <dgm:bulletEnabled val="1"/>
        </dgm:presLayoutVars>
      </dgm:prSet>
      <dgm:spPr/>
    </dgm:pt>
    <dgm:pt modelId="{88E8C7DA-D2FB-4B67-8151-E5D09BEA910C}" type="pres">
      <dgm:prSet presAssocID="{67D58ABD-5F7E-4641-9A6B-91B26B9CE35F}" presName="accent_1" presStyleCnt="0"/>
      <dgm:spPr/>
    </dgm:pt>
    <dgm:pt modelId="{B96ED4A0-7BDD-4A40-8117-AF166B264316}" type="pres">
      <dgm:prSet presAssocID="{67D58ABD-5F7E-4641-9A6B-91B26B9CE35F}" presName="accentRepeatNode" presStyleLbl="solidFgAcc1" presStyleIdx="0" presStyleCnt="7"/>
      <dgm:spPr/>
    </dgm:pt>
    <dgm:pt modelId="{8DA229BA-1984-44B6-9244-3645E4691313}" type="pres">
      <dgm:prSet presAssocID="{F8A7ADFD-7755-4A77-AEF9-7851B7C18B78}" presName="text_2" presStyleLbl="node1" presStyleIdx="1" presStyleCnt="7">
        <dgm:presLayoutVars>
          <dgm:bulletEnabled val="1"/>
        </dgm:presLayoutVars>
      </dgm:prSet>
      <dgm:spPr/>
    </dgm:pt>
    <dgm:pt modelId="{41656415-EDD2-4D1F-BBEF-6A67B9B912C2}" type="pres">
      <dgm:prSet presAssocID="{F8A7ADFD-7755-4A77-AEF9-7851B7C18B78}" presName="accent_2" presStyleCnt="0"/>
      <dgm:spPr/>
    </dgm:pt>
    <dgm:pt modelId="{F5C3A1CD-7F35-493B-88DD-D891D894CAD4}" type="pres">
      <dgm:prSet presAssocID="{F8A7ADFD-7755-4A77-AEF9-7851B7C18B78}" presName="accentRepeatNode" presStyleLbl="solidFgAcc1" presStyleIdx="1" presStyleCnt="7"/>
      <dgm:spPr/>
    </dgm:pt>
    <dgm:pt modelId="{94A7844D-1469-4607-8B0B-850DC0A1D23B}" type="pres">
      <dgm:prSet presAssocID="{5F5789B5-45AE-4262-BC5E-22A65435DF36}" presName="text_3" presStyleLbl="node1" presStyleIdx="2" presStyleCnt="7">
        <dgm:presLayoutVars>
          <dgm:bulletEnabled val="1"/>
        </dgm:presLayoutVars>
      </dgm:prSet>
      <dgm:spPr/>
    </dgm:pt>
    <dgm:pt modelId="{562A848E-4EB0-4B2E-B859-FF9EEE4F8F3C}" type="pres">
      <dgm:prSet presAssocID="{5F5789B5-45AE-4262-BC5E-22A65435DF36}" presName="accent_3" presStyleCnt="0"/>
      <dgm:spPr/>
    </dgm:pt>
    <dgm:pt modelId="{38A1A6B3-4727-4D3E-8489-CA6592AB5138}" type="pres">
      <dgm:prSet presAssocID="{5F5789B5-45AE-4262-BC5E-22A65435DF36}" presName="accentRepeatNode" presStyleLbl="solidFgAcc1" presStyleIdx="2" presStyleCnt="7"/>
      <dgm:spPr/>
    </dgm:pt>
    <dgm:pt modelId="{CBF46EDB-2470-45BF-AB50-6E62ED3CEE49}" type="pres">
      <dgm:prSet presAssocID="{0C16A201-5425-44CD-B770-2EEBFA21879F}" presName="text_4" presStyleLbl="node1" presStyleIdx="3" presStyleCnt="7">
        <dgm:presLayoutVars>
          <dgm:bulletEnabled val="1"/>
        </dgm:presLayoutVars>
      </dgm:prSet>
      <dgm:spPr/>
    </dgm:pt>
    <dgm:pt modelId="{4717C5C5-07CA-4FA5-B12D-9144D2C0B15C}" type="pres">
      <dgm:prSet presAssocID="{0C16A201-5425-44CD-B770-2EEBFA21879F}" presName="accent_4" presStyleCnt="0"/>
      <dgm:spPr/>
    </dgm:pt>
    <dgm:pt modelId="{D720E6CC-D3ED-4EE0-A13F-F6627729A717}" type="pres">
      <dgm:prSet presAssocID="{0C16A201-5425-44CD-B770-2EEBFA21879F}" presName="accentRepeatNode" presStyleLbl="solidFgAcc1" presStyleIdx="3" presStyleCnt="7"/>
      <dgm:spPr/>
    </dgm:pt>
    <dgm:pt modelId="{C4EB6DF0-0596-42C9-B714-53C1C1274791}" type="pres">
      <dgm:prSet presAssocID="{206E4B5A-B4A3-41AD-81AB-D95BDE4E19EF}" presName="text_5" presStyleLbl="node1" presStyleIdx="4" presStyleCnt="7">
        <dgm:presLayoutVars>
          <dgm:bulletEnabled val="1"/>
        </dgm:presLayoutVars>
      </dgm:prSet>
      <dgm:spPr/>
    </dgm:pt>
    <dgm:pt modelId="{B80CB5BD-9A60-40C9-BD44-20ED04915EAE}" type="pres">
      <dgm:prSet presAssocID="{206E4B5A-B4A3-41AD-81AB-D95BDE4E19EF}" presName="accent_5" presStyleCnt="0"/>
      <dgm:spPr/>
    </dgm:pt>
    <dgm:pt modelId="{21D53614-859C-4461-BF74-AEB3C3975F3A}" type="pres">
      <dgm:prSet presAssocID="{206E4B5A-B4A3-41AD-81AB-D95BDE4E19EF}" presName="accentRepeatNode" presStyleLbl="solidFgAcc1" presStyleIdx="4" presStyleCnt="7"/>
      <dgm:spPr/>
    </dgm:pt>
    <dgm:pt modelId="{7F349575-3695-45D4-8F10-D1B692EE7CD8}" type="pres">
      <dgm:prSet presAssocID="{3CEB56E9-84A7-46A4-9D42-513DAE617B66}" presName="text_6" presStyleLbl="node1" presStyleIdx="5" presStyleCnt="7">
        <dgm:presLayoutVars>
          <dgm:bulletEnabled val="1"/>
        </dgm:presLayoutVars>
      </dgm:prSet>
      <dgm:spPr/>
    </dgm:pt>
    <dgm:pt modelId="{EAAC84CA-C76F-4861-81CC-ABD9D020DB24}" type="pres">
      <dgm:prSet presAssocID="{3CEB56E9-84A7-46A4-9D42-513DAE617B66}" presName="accent_6" presStyleCnt="0"/>
      <dgm:spPr/>
    </dgm:pt>
    <dgm:pt modelId="{B38DDABC-2F13-4249-A1E9-233EB0230773}" type="pres">
      <dgm:prSet presAssocID="{3CEB56E9-84A7-46A4-9D42-513DAE617B66}" presName="accentRepeatNode" presStyleLbl="solidFgAcc1" presStyleIdx="5" presStyleCnt="7"/>
      <dgm:spPr/>
    </dgm:pt>
    <dgm:pt modelId="{7F041F59-CF3C-48C1-8ABB-9D55F9332617}" type="pres">
      <dgm:prSet presAssocID="{BB0B67DB-A388-4B62-8831-FB7A9D46AB9F}" presName="text_7" presStyleLbl="node1" presStyleIdx="6" presStyleCnt="7">
        <dgm:presLayoutVars>
          <dgm:bulletEnabled val="1"/>
        </dgm:presLayoutVars>
      </dgm:prSet>
      <dgm:spPr/>
    </dgm:pt>
    <dgm:pt modelId="{6F124AD2-57E0-4AE9-81BB-E1C125F79ACF}" type="pres">
      <dgm:prSet presAssocID="{BB0B67DB-A388-4B62-8831-FB7A9D46AB9F}" presName="accent_7" presStyleCnt="0"/>
      <dgm:spPr/>
    </dgm:pt>
    <dgm:pt modelId="{4A4012E1-1B7E-405C-BFD2-6EC13F64474E}" type="pres">
      <dgm:prSet presAssocID="{BB0B67DB-A388-4B62-8831-FB7A9D46AB9F}" presName="accentRepeatNode" presStyleLbl="solidFgAcc1" presStyleIdx="6" presStyleCnt="7"/>
      <dgm:spPr/>
    </dgm:pt>
  </dgm:ptLst>
  <dgm:cxnLst>
    <dgm:cxn modelId="{D20C6045-6AA9-4B15-99F1-4B5FE91ADBBF}" srcId="{038CF11A-DE5E-46E6-883C-707634521AB5}" destId="{0C16A201-5425-44CD-B770-2EEBFA21879F}" srcOrd="3" destOrd="0" parTransId="{71409C6B-DA3C-4612-89CC-BDABA2DDC594}" sibTransId="{DCCACDF6-570D-4E82-8B44-AACBD913745B}"/>
    <dgm:cxn modelId="{19AF7E4F-42BF-444C-85C6-288EFCF0507A}" type="presOf" srcId="{206E4B5A-B4A3-41AD-81AB-D95BDE4E19EF}" destId="{C4EB6DF0-0596-42C9-B714-53C1C1274791}" srcOrd="0" destOrd="0" presId="urn:microsoft.com/office/officeart/2008/layout/VerticalCurvedList"/>
    <dgm:cxn modelId="{6C669F50-D19F-413C-B6FF-5646658082DE}" type="presOf" srcId="{BB0B67DB-A388-4B62-8831-FB7A9D46AB9F}" destId="{7F041F59-CF3C-48C1-8ABB-9D55F9332617}" srcOrd="0" destOrd="0" presId="urn:microsoft.com/office/officeart/2008/layout/VerticalCurvedList"/>
    <dgm:cxn modelId="{66D4755A-D923-434C-B820-FDBCB3A53972}" type="presOf" srcId="{67D58ABD-5F7E-4641-9A6B-91B26B9CE35F}" destId="{67C96DD6-0620-46C7-91EB-AC439B2AA554}" srcOrd="0" destOrd="0" presId="urn:microsoft.com/office/officeart/2008/layout/VerticalCurvedList"/>
    <dgm:cxn modelId="{4D24B78C-9666-4B98-8EDD-A824836C4374}" srcId="{038CF11A-DE5E-46E6-883C-707634521AB5}" destId="{1BF90ADE-7F50-4BE6-95E0-AC2D2B856190}" srcOrd="7" destOrd="0" parTransId="{082507BD-598F-44C4-8DC7-C8FEA004D069}" sibTransId="{FF54DB5C-E80D-48A7-AE81-D1DB66E9C934}"/>
    <dgm:cxn modelId="{AAA3AF92-8E78-4C92-8FA3-F76CFCBEDE8B}" type="presOf" srcId="{216D98C4-74F7-4749-B9CE-E2C0B93DC177}" destId="{FFDEA425-B300-49E4-BE66-CB9161B75276}" srcOrd="0" destOrd="0" presId="urn:microsoft.com/office/officeart/2008/layout/VerticalCurvedList"/>
    <dgm:cxn modelId="{830A8E96-DACE-4951-89E8-0A301E8583FA}" type="presOf" srcId="{F8A7ADFD-7755-4A77-AEF9-7851B7C18B78}" destId="{8DA229BA-1984-44B6-9244-3645E4691313}" srcOrd="0" destOrd="0" presId="urn:microsoft.com/office/officeart/2008/layout/VerticalCurvedList"/>
    <dgm:cxn modelId="{50CD2099-9D1D-43D0-8693-9E5F387C10FF}" srcId="{038CF11A-DE5E-46E6-883C-707634521AB5}" destId="{3CEB56E9-84A7-46A4-9D42-513DAE617B66}" srcOrd="5" destOrd="0" parTransId="{6939AEAC-7469-4185-97D6-511B20023E13}" sibTransId="{0A68FC84-F058-4541-8C9A-7BDF1134A4E0}"/>
    <dgm:cxn modelId="{9DBF61AB-5A74-4061-B741-3379ED6AE319}" srcId="{038CF11A-DE5E-46E6-883C-707634521AB5}" destId="{BB0B67DB-A388-4B62-8831-FB7A9D46AB9F}" srcOrd="6" destOrd="0" parTransId="{11E19DEE-3042-4B46-A376-37F536B9C495}" sibTransId="{8196CD9A-2BFC-496D-B001-3BC20441740F}"/>
    <dgm:cxn modelId="{5B9218BA-6A09-49F7-8E7E-A36414455224}" srcId="{038CF11A-DE5E-46E6-883C-707634521AB5}" destId="{F8A7ADFD-7755-4A77-AEF9-7851B7C18B78}" srcOrd="1" destOrd="0" parTransId="{E17A27EC-2093-438D-A8BB-B32758211C37}" sibTransId="{6E970784-1BF6-4DED-A16E-2178D8F9CD8F}"/>
    <dgm:cxn modelId="{F4993CC9-DD47-4406-A6F9-FDBCBB21B016}" srcId="{038CF11A-DE5E-46E6-883C-707634521AB5}" destId="{67D58ABD-5F7E-4641-9A6B-91B26B9CE35F}" srcOrd="0" destOrd="0" parTransId="{E8869C0A-015D-4564-A166-7AA7BD023844}" sibTransId="{216D98C4-74F7-4749-B9CE-E2C0B93DC177}"/>
    <dgm:cxn modelId="{0CF318DA-2BC3-43B6-B3F6-CBD9E4548599}" srcId="{038CF11A-DE5E-46E6-883C-707634521AB5}" destId="{206E4B5A-B4A3-41AD-81AB-D95BDE4E19EF}" srcOrd="4" destOrd="0" parTransId="{F61BE974-41F6-44A8-B5CB-8D3C61379377}" sibTransId="{54DE400C-9F66-4169-A00B-580952FAAC50}"/>
    <dgm:cxn modelId="{9069A2DB-331F-40EE-A25F-26C6C2DEFCBD}" type="presOf" srcId="{038CF11A-DE5E-46E6-883C-707634521AB5}" destId="{AD72096D-C941-41EC-B65C-2F2602D23C6E}" srcOrd="0" destOrd="0" presId="urn:microsoft.com/office/officeart/2008/layout/VerticalCurvedList"/>
    <dgm:cxn modelId="{A353C5E0-24DE-4F89-BDFA-6159098A04AF}" type="presOf" srcId="{0C16A201-5425-44CD-B770-2EEBFA21879F}" destId="{CBF46EDB-2470-45BF-AB50-6E62ED3CEE49}" srcOrd="0" destOrd="0" presId="urn:microsoft.com/office/officeart/2008/layout/VerticalCurvedList"/>
    <dgm:cxn modelId="{253E16E1-BA7A-482C-801D-F095B99EC122}" type="presOf" srcId="{3CEB56E9-84A7-46A4-9D42-513DAE617B66}" destId="{7F349575-3695-45D4-8F10-D1B692EE7CD8}" srcOrd="0" destOrd="0" presId="urn:microsoft.com/office/officeart/2008/layout/VerticalCurvedList"/>
    <dgm:cxn modelId="{D8EA57ED-B75F-4106-9380-D8AABC1A4E91}" type="presOf" srcId="{5F5789B5-45AE-4262-BC5E-22A65435DF36}" destId="{94A7844D-1469-4607-8B0B-850DC0A1D23B}" srcOrd="0" destOrd="0" presId="urn:microsoft.com/office/officeart/2008/layout/VerticalCurvedList"/>
    <dgm:cxn modelId="{1AADCDEF-7F04-4820-84D7-56C95119FFE2}" srcId="{038CF11A-DE5E-46E6-883C-707634521AB5}" destId="{5F5789B5-45AE-4262-BC5E-22A65435DF36}" srcOrd="2" destOrd="0" parTransId="{938681BD-6ECC-4E57-B529-CA214B2658AD}" sibTransId="{F716D41B-C3DF-4B19-B231-3FD9D8383E7E}"/>
    <dgm:cxn modelId="{6C6B29A0-7495-4EDB-B5B4-6182A1C2221D}" type="presParOf" srcId="{AD72096D-C941-41EC-B65C-2F2602D23C6E}" destId="{43593CFD-D234-4255-9270-9637121085AF}" srcOrd="0" destOrd="0" presId="urn:microsoft.com/office/officeart/2008/layout/VerticalCurvedList"/>
    <dgm:cxn modelId="{3D89A716-08A9-4426-90FE-CF4EC8AA0C08}" type="presParOf" srcId="{43593CFD-D234-4255-9270-9637121085AF}" destId="{1E0AB5AB-860B-49F6-B517-D78014FDCA80}" srcOrd="0" destOrd="0" presId="urn:microsoft.com/office/officeart/2008/layout/VerticalCurvedList"/>
    <dgm:cxn modelId="{85F17BC7-0F13-4641-B42F-043F5E193510}" type="presParOf" srcId="{1E0AB5AB-860B-49F6-B517-D78014FDCA80}" destId="{8F823997-74F8-4FFC-99E9-5B4CEF7AC954}" srcOrd="0" destOrd="0" presId="urn:microsoft.com/office/officeart/2008/layout/VerticalCurvedList"/>
    <dgm:cxn modelId="{54A0B858-C142-49C5-A461-80A1904FB235}" type="presParOf" srcId="{1E0AB5AB-860B-49F6-B517-D78014FDCA80}" destId="{FFDEA425-B300-49E4-BE66-CB9161B75276}" srcOrd="1" destOrd="0" presId="urn:microsoft.com/office/officeart/2008/layout/VerticalCurvedList"/>
    <dgm:cxn modelId="{8A514BC6-A937-43B8-86A0-CDED3C527009}" type="presParOf" srcId="{1E0AB5AB-860B-49F6-B517-D78014FDCA80}" destId="{E21BC4EF-4E05-410B-80CB-78BB1BA448E3}" srcOrd="2" destOrd="0" presId="urn:microsoft.com/office/officeart/2008/layout/VerticalCurvedList"/>
    <dgm:cxn modelId="{DDA60732-F578-46E5-BC83-A7CA71E7BF80}" type="presParOf" srcId="{1E0AB5AB-860B-49F6-B517-D78014FDCA80}" destId="{BE595930-429E-42B7-815C-3CECDF17EFBE}" srcOrd="3" destOrd="0" presId="urn:microsoft.com/office/officeart/2008/layout/VerticalCurvedList"/>
    <dgm:cxn modelId="{C74B2E04-0264-4763-82A7-6DC8F6F40841}" type="presParOf" srcId="{43593CFD-D234-4255-9270-9637121085AF}" destId="{67C96DD6-0620-46C7-91EB-AC439B2AA554}" srcOrd="1" destOrd="0" presId="urn:microsoft.com/office/officeart/2008/layout/VerticalCurvedList"/>
    <dgm:cxn modelId="{9FB294FF-CFA1-411C-8332-887CDE4DE6AF}" type="presParOf" srcId="{43593CFD-D234-4255-9270-9637121085AF}" destId="{88E8C7DA-D2FB-4B67-8151-E5D09BEA910C}" srcOrd="2" destOrd="0" presId="urn:microsoft.com/office/officeart/2008/layout/VerticalCurvedList"/>
    <dgm:cxn modelId="{EADA71CC-2754-4554-8BE3-20D7A25035F1}" type="presParOf" srcId="{88E8C7DA-D2FB-4B67-8151-E5D09BEA910C}" destId="{B96ED4A0-7BDD-4A40-8117-AF166B264316}" srcOrd="0" destOrd="0" presId="urn:microsoft.com/office/officeart/2008/layout/VerticalCurvedList"/>
    <dgm:cxn modelId="{53328E65-5625-4DA7-A2F0-15246FD827C3}" type="presParOf" srcId="{43593CFD-D234-4255-9270-9637121085AF}" destId="{8DA229BA-1984-44B6-9244-3645E4691313}" srcOrd="3" destOrd="0" presId="urn:microsoft.com/office/officeart/2008/layout/VerticalCurvedList"/>
    <dgm:cxn modelId="{DD72D81D-7E07-45A5-97BB-679917711205}" type="presParOf" srcId="{43593CFD-D234-4255-9270-9637121085AF}" destId="{41656415-EDD2-4D1F-BBEF-6A67B9B912C2}" srcOrd="4" destOrd="0" presId="urn:microsoft.com/office/officeart/2008/layout/VerticalCurvedList"/>
    <dgm:cxn modelId="{71B1DCE4-C5C3-4324-86A1-EFAF758D6F0E}" type="presParOf" srcId="{41656415-EDD2-4D1F-BBEF-6A67B9B912C2}" destId="{F5C3A1CD-7F35-493B-88DD-D891D894CAD4}" srcOrd="0" destOrd="0" presId="urn:microsoft.com/office/officeart/2008/layout/VerticalCurvedList"/>
    <dgm:cxn modelId="{AA12730A-2FCA-409F-9340-34EDF2439391}" type="presParOf" srcId="{43593CFD-D234-4255-9270-9637121085AF}" destId="{94A7844D-1469-4607-8B0B-850DC0A1D23B}" srcOrd="5" destOrd="0" presId="urn:microsoft.com/office/officeart/2008/layout/VerticalCurvedList"/>
    <dgm:cxn modelId="{5CAC5BD0-5449-464F-8E97-814B1E717BB4}" type="presParOf" srcId="{43593CFD-D234-4255-9270-9637121085AF}" destId="{562A848E-4EB0-4B2E-B859-FF9EEE4F8F3C}" srcOrd="6" destOrd="0" presId="urn:microsoft.com/office/officeart/2008/layout/VerticalCurvedList"/>
    <dgm:cxn modelId="{602492F9-D162-4920-AC52-017211359E2E}" type="presParOf" srcId="{562A848E-4EB0-4B2E-B859-FF9EEE4F8F3C}" destId="{38A1A6B3-4727-4D3E-8489-CA6592AB5138}" srcOrd="0" destOrd="0" presId="urn:microsoft.com/office/officeart/2008/layout/VerticalCurvedList"/>
    <dgm:cxn modelId="{2496EB35-E7B5-40AB-B8C5-C6F72B85EE8A}" type="presParOf" srcId="{43593CFD-D234-4255-9270-9637121085AF}" destId="{CBF46EDB-2470-45BF-AB50-6E62ED3CEE49}" srcOrd="7" destOrd="0" presId="urn:microsoft.com/office/officeart/2008/layout/VerticalCurvedList"/>
    <dgm:cxn modelId="{2D6801E0-ACD6-44DE-99C9-40DC4B1213CD}" type="presParOf" srcId="{43593CFD-D234-4255-9270-9637121085AF}" destId="{4717C5C5-07CA-4FA5-B12D-9144D2C0B15C}" srcOrd="8" destOrd="0" presId="urn:microsoft.com/office/officeart/2008/layout/VerticalCurvedList"/>
    <dgm:cxn modelId="{873F56B6-5F2B-4010-8588-0883D0BE4860}" type="presParOf" srcId="{4717C5C5-07CA-4FA5-B12D-9144D2C0B15C}" destId="{D720E6CC-D3ED-4EE0-A13F-F6627729A717}" srcOrd="0" destOrd="0" presId="urn:microsoft.com/office/officeart/2008/layout/VerticalCurvedList"/>
    <dgm:cxn modelId="{ABD58B80-9BDF-489F-82DC-EC3A73D3D23A}" type="presParOf" srcId="{43593CFD-D234-4255-9270-9637121085AF}" destId="{C4EB6DF0-0596-42C9-B714-53C1C1274791}" srcOrd="9" destOrd="0" presId="urn:microsoft.com/office/officeart/2008/layout/VerticalCurvedList"/>
    <dgm:cxn modelId="{831152CB-94CF-41A1-8D5F-7F4DA0A6C1E0}" type="presParOf" srcId="{43593CFD-D234-4255-9270-9637121085AF}" destId="{B80CB5BD-9A60-40C9-BD44-20ED04915EAE}" srcOrd="10" destOrd="0" presId="urn:microsoft.com/office/officeart/2008/layout/VerticalCurvedList"/>
    <dgm:cxn modelId="{3D1FCD5A-0338-4B2D-AAC2-6D17A20C2624}" type="presParOf" srcId="{B80CB5BD-9A60-40C9-BD44-20ED04915EAE}" destId="{21D53614-859C-4461-BF74-AEB3C3975F3A}" srcOrd="0" destOrd="0" presId="urn:microsoft.com/office/officeart/2008/layout/VerticalCurvedList"/>
    <dgm:cxn modelId="{61C1B64E-3331-402C-BB2B-2514A6734725}" type="presParOf" srcId="{43593CFD-D234-4255-9270-9637121085AF}" destId="{7F349575-3695-45D4-8F10-D1B692EE7CD8}" srcOrd="11" destOrd="0" presId="urn:microsoft.com/office/officeart/2008/layout/VerticalCurvedList"/>
    <dgm:cxn modelId="{F2CE2978-AA05-4549-993E-F01BCBD6AA8C}" type="presParOf" srcId="{43593CFD-D234-4255-9270-9637121085AF}" destId="{EAAC84CA-C76F-4861-81CC-ABD9D020DB24}" srcOrd="12" destOrd="0" presId="urn:microsoft.com/office/officeart/2008/layout/VerticalCurvedList"/>
    <dgm:cxn modelId="{E878BC6F-27E1-487F-8619-BBB1A74FBEDD}" type="presParOf" srcId="{EAAC84CA-C76F-4861-81CC-ABD9D020DB24}" destId="{B38DDABC-2F13-4249-A1E9-233EB0230773}" srcOrd="0" destOrd="0" presId="urn:microsoft.com/office/officeart/2008/layout/VerticalCurvedList"/>
    <dgm:cxn modelId="{CF48996B-A535-434B-8107-B661CE309430}" type="presParOf" srcId="{43593CFD-D234-4255-9270-9637121085AF}" destId="{7F041F59-CF3C-48C1-8ABB-9D55F9332617}" srcOrd="13" destOrd="0" presId="urn:microsoft.com/office/officeart/2008/layout/VerticalCurvedList"/>
    <dgm:cxn modelId="{C9DC8306-364C-4ED2-86B7-77C3BE9CE514}" type="presParOf" srcId="{43593CFD-D234-4255-9270-9637121085AF}" destId="{6F124AD2-57E0-4AE9-81BB-E1C125F79ACF}" srcOrd="14" destOrd="0" presId="urn:microsoft.com/office/officeart/2008/layout/VerticalCurvedList"/>
    <dgm:cxn modelId="{6397C635-57C5-4DE4-9D32-39B05373A803}" type="presParOf" srcId="{6F124AD2-57E0-4AE9-81BB-E1C125F79ACF}" destId="{4A4012E1-1B7E-405C-BFD2-6EC13F64474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EA3501-3467-40DB-8818-57D38FEFB49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56E8FD2-036D-4D1E-92DE-BABE6D40DBB4}">
      <dgm:prSet phldrT="[Text]"/>
      <dgm:spPr/>
      <dgm:t>
        <a:bodyPr/>
        <a:lstStyle/>
        <a:p>
          <a:r>
            <a:rPr lang="en-US"/>
            <a:t>Digital competence for citizens</a:t>
          </a:r>
          <a:endParaRPr lang="en-US" dirty="0"/>
        </a:p>
      </dgm:t>
    </dgm:pt>
    <dgm:pt modelId="{0AFF80F5-44C1-4E11-9E9C-C548BFE79007}" type="parTrans" cxnId="{D057D8CA-4159-4C80-AF07-BDD1D7C44305}">
      <dgm:prSet/>
      <dgm:spPr/>
      <dgm:t>
        <a:bodyPr/>
        <a:lstStyle/>
        <a:p>
          <a:endParaRPr lang="en-US"/>
        </a:p>
      </dgm:t>
    </dgm:pt>
    <dgm:pt modelId="{92A4D9E0-DB25-4DA6-A453-AFD03A8E9A00}" type="sibTrans" cxnId="{D057D8CA-4159-4C80-AF07-BDD1D7C44305}">
      <dgm:prSet/>
      <dgm:spPr/>
      <dgm:t>
        <a:bodyPr/>
        <a:lstStyle/>
        <a:p>
          <a:endParaRPr lang="en-US"/>
        </a:p>
      </dgm:t>
    </dgm:pt>
    <dgm:pt modelId="{ABC2B014-6C67-450F-91CA-BA9962F95E54}">
      <dgm:prSet phldrT="[Text]" phldr="1"/>
      <dgm:spPr/>
      <dgm:t>
        <a:bodyPr/>
        <a:lstStyle/>
        <a:p>
          <a:endParaRPr lang="en-US"/>
        </a:p>
      </dgm:t>
    </dgm:pt>
    <dgm:pt modelId="{AE50FE8D-6D1F-46EA-9A37-15587E73BE96}" type="parTrans" cxnId="{340A9E72-0F78-4FB9-9345-3DDE2163F6E7}">
      <dgm:prSet/>
      <dgm:spPr/>
      <dgm:t>
        <a:bodyPr/>
        <a:lstStyle/>
        <a:p>
          <a:endParaRPr lang="en-US"/>
        </a:p>
      </dgm:t>
    </dgm:pt>
    <dgm:pt modelId="{B372D3DF-3AE7-4941-ADBA-54BCC2EEF183}" type="sibTrans" cxnId="{340A9E72-0F78-4FB9-9345-3DDE2163F6E7}">
      <dgm:prSet/>
      <dgm:spPr/>
      <dgm:t>
        <a:bodyPr/>
        <a:lstStyle/>
        <a:p>
          <a:endParaRPr lang="en-US"/>
        </a:p>
      </dgm:t>
    </dgm:pt>
    <dgm:pt modelId="{59400B02-9B29-4C69-8077-B1BF42C33D12}">
      <dgm:prSet phldrT="[Text]" phldr="1"/>
      <dgm:spPr/>
      <dgm:t>
        <a:bodyPr/>
        <a:lstStyle/>
        <a:p>
          <a:endParaRPr lang="en-US"/>
        </a:p>
      </dgm:t>
    </dgm:pt>
    <dgm:pt modelId="{79480966-8A39-4F2D-BD2E-DDE66D853D94}" type="parTrans" cxnId="{440FA7F2-B536-4E1C-9125-FB449D33163E}">
      <dgm:prSet/>
      <dgm:spPr/>
      <dgm:t>
        <a:bodyPr/>
        <a:lstStyle/>
        <a:p>
          <a:endParaRPr lang="en-US"/>
        </a:p>
      </dgm:t>
    </dgm:pt>
    <dgm:pt modelId="{73C06723-B4EE-436B-B52C-9683D5370E9B}" type="sibTrans" cxnId="{440FA7F2-B536-4E1C-9125-FB449D33163E}">
      <dgm:prSet/>
      <dgm:spPr/>
      <dgm:t>
        <a:bodyPr/>
        <a:lstStyle/>
        <a:p>
          <a:endParaRPr lang="en-US"/>
        </a:p>
      </dgm:t>
    </dgm:pt>
    <dgm:pt modelId="{AD355346-B774-47A2-BDF9-71057C762CDB}">
      <dgm:prSet/>
      <dgm:spPr/>
    </dgm:pt>
    <dgm:pt modelId="{92C07984-AC9B-4A85-AB5B-E21A7814079C}" type="parTrans" cxnId="{C38EAE54-2CB8-4461-A03E-657B41D0A5F2}">
      <dgm:prSet/>
      <dgm:spPr/>
      <dgm:t>
        <a:bodyPr/>
        <a:lstStyle/>
        <a:p>
          <a:endParaRPr lang="en-US"/>
        </a:p>
      </dgm:t>
    </dgm:pt>
    <dgm:pt modelId="{9003C731-C342-4527-AC8F-C988A4765303}" type="sibTrans" cxnId="{C38EAE54-2CB8-4461-A03E-657B41D0A5F2}">
      <dgm:prSet/>
      <dgm:spPr/>
      <dgm:t>
        <a:bodyPr/>
        <a:lstStyle/>
        <a:p>
          <a:endParaRPr lang="en-US"/>
        </a:p>
      </dgm:t>
    </dgm:pt>
    <dgm:pt modelId="{291531FD-9F9C-42B4-A45D-1202CBAA8AC4}">
      <dgm:prSet/>
      <dgm:spPr/>
      <dgm:t>
        <a:bodyPr/>
        <a:lstStyle/>
        <a:p>
          <a:endParaRPr lang="en-US" dirty="0"/>
        </a:p>
      </dgm:t>
    </dgm:pt>
    <dgm:pt modelId="{A5A87DC0-18F0-4200-B9DA-5785F22A4801}" type="parTrans" cxnId="{8CDCA7AE-86C0-4088-B999-FBE8C22CCA51}">
      <dgm:prSet/>
      <dgm:spPr/>
      <dgm:t>
        <a:bodyPr/>
        <a:lstStyle/>
        <a:p>
          <a:endParaRPr lang="en-US"/>
        </a:p>
      </dgm:t>
    </dgm:pt>
    <dgm:pt modelId="{34BEBF2E-9333-449A-8D0E-EF87FD0C78D7}" type="sibTrans" cxnId="{8CDCA7AE-86C0-4088-B999-FBE8C22CCA51}">
      <dgm:prSet/>
      <dgm:spPr/>
      <dgm:t>
        <a:bodyPr/>
        <a:lstStyle/>
        <a:p>
          <a:endParaRPr lang="en-US"/>
        </a:p>
      </dgm:t>
    </dgm:pt>
    <dgm:pt modelId="{978C6173-88E4-4121-9C93-FE338BF0B4E8}">
      <dgm:prSet/>
      <dgm:spPr/>
      <dgm:t>
        <a:bodyPr/>
        <a:lstStyle/>
        <a:p>
          <a:r>
            <a:rPr lang="en-US" dirty="0"/>
            <a:t>Digital transformation for personal development</a:t>
          </a:r>
        </a:p>
      </dgm:t>
    </dgm:pt>
    <dgm:pt modelId="{912818BA-1AA9-4EB4-8DDC-54C1237D6E66}" type="parTrans" cxnId="{8CE16AF7-D783-4160-9403-FD17B144DE3B}">
      <dgm:prSet/>
      <dgm:spPr/>
      <dgm:t>
        <a:bodyPr/>
        <a:lstStyle/>
        <a:p>
          <a:endParaRPr lang="en-US"/>
        </a:p>
      </dgm:t>
    </dgm:pt>
    <dgm:pt modelId="{F3C938A4-F5BC-4329-B35A-1AE55D09E5CE}" type="sibTrans" cxnId="{8CE16AF7-D783-4160-9403-FD17B144DE3B}">
      <dgm:prSet/>
      <dgm:spPr/>
      <dgm:t>
        <a:bodyPr/>
        <a:lstStyle/>
        <a:p>
          <a:endParaRPr lang="en-US"/>
        </a:p>
      </dgm:t>
    </dgm:pt>
    <dgm:pt modelId="{151C8074-C8DB-4C65-BFEB-ABDAFF5A0315}">
      <dgm:prSet/>
      <dgm:spPr/>
      <dgm:t>
        <a:bodyPr/>
        <a:lstStyle/>
        <a:p>
          <a:r>
            <a:rPr lang="en-US" dirty="0"/>
            <a:t>Digital transformation of teams and communities</a:t>
          </a:r>
        </a:p>
      </dgm:t>
    </dgm:pt>
    <dgm:pt modelId="{E7D00662-C6D7-480F-94C1-8DC061510151}" type="parTrans" cxnId="{C2441A43-DE59-4E70-BB20-A1EF7E078283}">
      <dgm:prSet/>
      <dgm:spPr/>
      <dgm:t>
        <a:bodyPr/>
        <a:lstStyle/>
        <a:p>
          <a:endParaRPr lang="en-US"/>
        </a:p>
      </dgm:t>
    </dgm:pt>
    <dgm:pt modelId="{4425DABF-BF31-41C0-A781-A7F8FD515C12}" type="sibTrans" cxnId="{C2441A43-DE59-4E70-BB20-A1EF7E078283}">
      <dgm:prSet/>
      <dgm:spPr/>
      <dgm:t>
        <a:bodyPr/>
        <a:lstStyle/>
        <a:p>
          <a:endParaRPr lang="en-US"/>
        </a:p>
      </dgm:t>
    </dgm:pt>
    <dgm:pt modelId="{2B509CBC-BB41-4C75-8C00-F27784C5199D}">
      <dgm:prSet/>
      <dgm:spPr/>
      <dgm:t>
        <a:bodyPr/>
        <a:lstStyle/>
        <a:p>
          <a:r>
            <a:rPr lang="en-US" dirty="0"/>
            <a:t>Technological readiness</a:t>
          </a:r>
        </a:p>
      </dgm:t>
    </dgm:pt>
    <dgm:pt modelId="{7621BF1C-37F2-459B-9AA6-3B2B84C86598}" type="parTrans" cxnId="{CC6A93D7-ED38-457D-B714-C3B6AAF82CD6}">
      <dgm:prSet/>
      <dgm:spPr/>
      <dgm:t>
        <a:bodyPr/>
        <a:lstStyle/>
        <a:p>
          <a:endParaRPr lang="en-US"/>
        </a:p>
      </dgm:t>
    </dgm:pt>
    <dgm:pt modelId="{320A6AA2-FCAD-47F7-8D65-0C94B2D57481}" type="sibTrans" cxnId="{CC6A93D7-ED38-457D-B714-C3B6AAF82CD6}">
      <dgm:prSet/>
      <dgm:spPr/>
      <dgm:t>
        <a:bodyPr/>
        <a:lstStyle/>
        <a:p>
          <a:endParaRPr lang="en-US"/>
        </a:p>
      </dgm:t>
    </dgm:pt>
    <dgm:pt modelId="{B532A87D-B646-42F4-B2C6-BE6C0E880120}">
      <dgm:prSet/>
      <dgm:spPr/>
      <dgm:t>
        <a:bodyPr/>
        <a:lstStyle/>
        <a:p>
          <a:r>
            <a:rPr lang="en-US" dirty="0"/>
            <a:t>Digital transformations of organizations and businesses</a:t>
          </a:r>
        </a:p>
      </dgm:t>
    </dgm:pt>
    <dgm:pt modelId="{122CD7EC-9B32-42D1-B15F-EBE3AE752803}" type="parTrans" cxnId="{BDE143AC-3247-4A0E-A67F-11181716CF50}">
      <dgm:prSet/>
      <dgm:spPr/>
      <dgm:t>
        <a:bodyPr/>
        <a:lstStyle/>
        <a:p>
          <a:endParaRPr lang="en-US"/>
        </a:p>
      </dgm:t>
    </dgm:pt>
    <dgm:pt modelId="{E1537CF4-287B-443A-9E00-AEFF5ED2BEC0}" type="sibTrans" cxnId="{BDE143AC-3247-4A0E-A67F-11181716CF50}">
      <dgm:prSet/>
      <dgm:spPr/>
      <dgm:t>
        <a:bodyPr/>
        <a:lstStyle/>
        <a:p>
          <a:endParaRPr lang="en-US"/>
        </a:p>
      </dgm:t>
    </dgm:pt>
    <dgm:pt modelId="{59378719-44E7-4C07-ACA9-3B9387A8801B}">
      <dgm:prSet/>
      <dgm:spPr/>
      <dgm:t>
        <a:bodyPr/>
        <a:lstStyle/>
        <a:p>
          <a:r>
            <a:rPr lang="en-US" dirty="0"/>
            <a:t>Technological entrepreneurship</a:t>
          </a:r>
        </a:p>
      </dgm:t>
    </dgm:pt>
    <dgm:pt modelId="{1E07E2AF-6E26-4B1D-8B4A-B45F8E0911AC}" type="parTrans" cxnId="{B14DF18A-5ECF-4A21-8007-94889B236FDA}">
      <dgm:prSet/>
      <dgm:spPr/>
      <dgm:t>
        <a:bodyPr/>
        <a:lstStyle/>
        <a:p>
          <a:endParaRPr lang="en-US"/>
        </a:p>
      </dgm:t>
    </dgm:pt>
    <dgm:pt modelId="{EEB71E80-14C1-4758-8566-85F85E226380}" type="sibTrans" cxnId="{B14DF18A-5ECF-4A21-8007-94889B236FDA}">
      <dgm:prSet/>
      <dgm:spPr/>
      <dgm:t>
        <a:bodyPr/>
        <a:lstStyle/>
        <a:p>
          <a:endParaRPr lang="en-US"/>
        </a:p>
      </dgm:t>
    </dgm:pt>
    <dgm:pt modelId="{9E666CF5-E2DF-4DFE-AF4A-24DBAD5FEA0A}">
      <dgm:prSet/>
      <dgm:spPr/>
      <dgm:t>
        <a:bodyPr/>
        <a:lstStyle/>
        <a:p>
          <a:r>
            <a:rPr lang="en-US" dirty="0"/>
            <a:t>Ethical norms for the use of key technologies</a:t>
          </a:r>
        </a:p>
      </dgm:t>
    </dgm:pt>
    <dgm:pt modelId="{6C2AD562-6A67-4408-BCFE-65955C6D1188}" type="parTrans" cxnId="{3AB37B4D-BB5D-4B72-92A6-A132D80FE45F}">
      <dgm:prSet/>
      <dgm:spPr/>
      <dgm:t>
        <a:bodyPr/>
        <a:lstStyle/>
        <a:p>
          <a:endParaRPr lang="en-US"/>
        </a:p>
      </dgm:t>
    </dgm:pt>
    <dgm:pt modelId="{E3033590-A968-4469-823B-3BFA48702320}" type="sibTrans" cxnId="{3AB37B4D-BB5D-4B72-92A6-A132D80FE45F}">
      <dgm:prSet/>
      <dgm:spPr/>
      <dgm:t>
        <a:bodyPr/>
        <a:lstStyle/>
        <a:p>
          <a:endParaRPr lang="en-US"/>
        </a:p>
      </dgm:t>
    </dgm:pt>
    <dgm:pt modelId="{164B5FF6-EB9F-43B1-898F-9CE311BF0EEE}" type="pres">
      <dgm:prSet presAssocID="{13EA3501-3467-40DB-8818-57D38FEFB49F}" presName="Name0" presStyleCnt="0">
        <dgm:presLayoutVars>
          <dgm:chMax val="7"/>
          <dgm:chPref val="7"/>
          <dgm:dir/>
        </dgm:presLayoutVars>
      </dgm:prSet>
      <dgm:spPr/>
    </dgm:pt>
    <dgm:pt modelId="{3CC2AF32-33DC-4CE6-9852-BF0C1650BCBE}" type="pres">
      <dgm:prSet presAssocID="{13EA3501-3467-40DB-8818-57D38FEFB49F}" presName="Name1" presStyleCnt="0"/>
      <dgm:spPr/>
    </dgm:pt>
    <dgm:pt modelId="{C48A5A84-2F4F-42DB-BBD5-9B9CE15CE799}" type="pres">
      <dgm:prSet presAssocID="{13EA3501-3467-40DB-8818-57D38FEFB49F}" presName="cycle" presStyleCnt="0"/>
      <dgm:spPr/>
    </dgm:pt>
    <dgm:pt modelId="{F6811475-5D97-4D0E-9D7E-2494F50FB0FD}" type="pres">
      <dgm:prSet presAssocID="{13EA3501-3467-40DB-8818-57D38FEFB49F}" presName="srcNode" presStyleLbl="node1" presStyleIdx="0" presStyleCnt="7"/>
      <dgm:spPr/>
    </dgm:pt>
    <dgm:pt modelId="{862665E8-6B2A-4CB8-8192-B46183997908}" type="pres">
      <dgm:prSet presAssocID="{13EA3501-3467-40DB-8818-57D38FEFB49F}" presName="conn" presStyleLbl="parChTrans1D2" presStyleIdx="0" presStyleCnt="1"/>
      <dgm:spPr/>
    </dgm:pt>
    <dgm:pt modelId="{990C0ED3-7606-44C1-BDBF-00F393997DF5}" type="pres">
      <dgm:prSet presAssocID="{13EA3501-3467-40DB-8818-57D38FEFB49F}" presName="extraNode" presStyleLbl="node1" presStyleIdx="0" presStyleCnt="7"/>
      <dgm:spPr/>
    </dgm:pt>
    <dgm:pt modelId="{94F7A55C-D319-4F7C-B7DF-489044F24919}" type="pres">
      <dgm:prSet presAssocID="{13EA3501-3467-40DB-8818-57D38FEFB49F}" presName="dstNode" presStyleLbl="node1" presStyleIdx="0" presStyleCnt="7"/>
      <dgm:spPr/>
    </dgm:pt>
    <dgm:pt modelId="{42A011FB-C15F-44D8-AA46-9AC6D5AE1B62}" type="pres">
      <dgm:prSet presAssocID="{256E8FD2-036D-4D1E-92DE-BABE6D40DBB4}" presName="text_1" presStyleLbl="node1" presStyleIdx="0" presStyleCnt="7">
        <dgm:presLayoutVars>
          <dgm:bulletEnabled val="1"/>
        </dgm:presLayoutVars>
      </dgm:prSet>
      <dgm:spPr/>
    </dgm:pt>
    <dgm:pt modelId="{BC25FD9A-E925-49F1-A616-13EBA03211F3}" type="pres">
      <dgm:prSet presAssocID="{256E8FD2-036D-4D1E-92DE-BABE6D40DBB4}" presName="accent_1" presStyleCnt="0"/>
      <dgm:spPr/>
    </dgm:pt>
    <dgm:pt modelId="{CC951ED7-2C2E-4A46-AA25-8FBC52BDA789}" type="pres">
      <dgm:prSet presAssocID="{256E8FD2-036D-4D1E-92DE-BABE6D40DBB4}" presName="accentRepeatNode" presStyleLbl="solidFgAcc1" presStyleIdx="0" presStyleCnt="7"/>
      <dgm:spPr/>
    </dgm:pt>
    <dgm:pt modelId="{F269427C-B512-4A82-838B-236CEB5A34CE}" type="pres">
      <dgm:prSet presAssocID="{978C6173-88E4-4121-9C93-FE338BF0B4E8}" presName="text_2" presStyleLbl="node1" presStyleIdx="1" presStyleCnt="7">
        <dgm:presLayoutVars>
          <dgm:bulletEnabled val="1"/>
        </dgm:presLayoutVars>
      </dgm:prSet>
      <dgm:spPr/>
    </dgm:pt>
    <dgm:pt modelId="{2B654532-6EBE-4927-B530-DA92C88DF71E}" type="pres">
      <dgm:prSet presAssocID="{978C6173-88E4-4121-9C93-FE338BF0B4E8}" presName="accent_2" presStyleCnt="0"/>
      <dgm:spPr/>
    </dgm:pt>
    <dgm:pt modelId="{9DB8674A-4B45-47CB-9B7B-83EF2D9F7423}" type="pres">
      <dgm:prSet presAssocID="{978C6173-88E4-4121-9C93-FE338BF0B4E8}" presName="accentRepeatNode" presStyleLbl="solidFgAcc1" presStyleIdx="1" presStyleCnt="7"/>
      <dgm:spPr/>
    </dgm:pt>
    <dgm:pt modelId="{22F7052F-257B-459A-999B-D987D27757E0}" type="pres">
      <dgm:prSet presAssocID="{151C8074-C8DB-4C65-BFEB-ABDAFF5A0315}" presName="text_3" presStyleLbl="node1" presStyleIdx="2" presStyleCnt="7">
        <dgm:presLayoutVars>
          <dgm:bulletEnabled val="1"/>
        </dgm:presLayoutVars>
      </dgm:prSet>
      <dgm:spPr/>
    </dgm:pt>
    <dgm:pt modelId="{F6A89801-BF36-4719-818C-87B21033B47E}" type="pres">
      <dgm:prSet presAssocID="{151C8074-C8DB-4C65-BFEB-ABDAFF5A0315}" presName="accent_3" presStyleCnt="0"/>
      <dgm:spPr/>
    </dgm:pt>
    <dgm:pt modelId="{D30315C3-91D8-4ED0-9C34-BD09E0EBCED6}" type="pres">
      <dgm:prSet presAssocID="{151C8074-C8DB-4C65-BFEB-ABDAFF5A0315}" presName="accentRepeatNode" presStyleLbl="solidFgAcc1" presStyleIdx="2" presStyleCnt="7"/>
      <dgm:spPr/>
    </dgm:pt>
    <dgm:pt modelId="{580F6700-E96D-4548-BF86-ACC65662ADD5}" type="pres">
      <dgm:prSet presAssocID="{2B509CBC-BB41-4C75-8C00-F27784C5199D}" presName="text_4" presStyleLbl="node1" presStyleIdx="3" presStyleCnt="7">
        <dgm:presLayoutVars>
          <dgm:bulletEnabled val="1"/>
        </dgm:presLayoutVars>
      </dgm:prSet>
      <dgm:spPr/>
    </dgm:pt>
    <dgm:pt modelId="{6DBB9845-A3BF-44CA-8B3E-004B71C29BD6}" type="pres">
      <dgm:prSet presAssocID="{2B509CBC-BB41-4C75-8C00-F27784C5199D}" presName="accent_4" presStyleCnt="0"/>
      <dgm:spPr/>
    </dgm:pt>
    <dgm:pt modelId="{B9A32C45-BEC4-4997-B2CA-E0FBA978DE5D}" type="pres">
      <dgm:prSet presAssocID="{2B509CBC-BB41-4C75-8C00-F27784C5199D}" presName="accentRepeatNode" presStyleLbl="solidFgAcc1" presStyleIdx="3" presStyleCnt="7"/>
      <dgm:spPr/>
    </dgm:pt>
    <dgm:pt modelId="{76FDDF30-1DDB-4DDA-AA25-FEFC40D86269}" type="pres">
      <dgm:prSet presAssocID="{B532A87D-B646-42F4-B2C6-BE6C0E880120}" presName="text_5" presStyleLbl="node1" presStyleIdx="4" presStyleCnt="7">
        <dgm:presLayoutVars>
          <dgm:bulletEnabled val="1"/>
        </dgm:presLayoutVars>
      </dgm:prSet>
      <dgm:spPr/>
    </dgm:pt>
    <dgm:pt modelId="{92797DC6-1959-4167-8F53-F76F5E8F1F26}" type="pres">
      <dgm:prSet presAssocID="{B532A87D-B646-42F4-B2C6-BE6C0E880120}" presName="accent_5" presStyleCnt="0"/>
      <dgm:spPr/>
    </dgm:pt>
    <dgm:pt modelId="{8E33A592-B24C-4B8F-BDBE-7089DF874F54}" type="pres">
      <dgm:prSet presAssocID="{B532A87D-B646-42F4-B2C6-BE6C0E880120}" presName="accentRepeatNode" presStyleLbl="solidFgAcc1" presStyleIdx="4" presStyleCnt="7"/>
      <dgm:spPr/>
    </dgm:pt>
    <dgm:pt modelId="{497C489A-BF1C-4BEF-BE30-7E133FBC57E9}" type="pres">
      <dgm:prSet presAssocID="{59378719-44E7-4C07-ACA9-3B9387A8801B}" presName="text_6" presStyleLbl="node1" presStyleIdx="5" presStyleCnt="7">
        <dgm:presLayoutVars>
          <dgm:bulletEnabled val="1"/>
        </dgm:presLayoutVars>
      </dgm:prSet>
      <dgm:spPr/>
    </dgm:pt>
    <dgm:pt modelId="{95E309CF-8738-4857-B37F-5D50663F979E}" type="pres">
      <dgm:prSet presAssocID="{59378719-44E7-4C07-ACA9-3B9387A8801B}" presName="accent_6" presStyleCnt="0"/>
      <dgm:spPr/>
    </dgm:pt>
    <dgm:pt modelId="{D21096B8-ACF9-4775-818E-E2A6883BB483}" type="pres">
      <dgm:prSet presAssocID="{59378719-44E7-4C07-ACA9-3B9387A8801B}" presName="accentRepeatNode" presStyleLbl="solidFgAcc1" presStyleIdx="5" presStyleCnt="7"/>
      <dgm:spPr/>
    </dgm:pt>
    <dgm:pt modelId="{B3B0E1F8-28DB-4FAF-900B-81546A85FAFC}" type="pres">
      <dgm:prSet presAssocID="{9E666CF5-E2DF-4DFE-AF4A-24DBAD5FEA0A}" presName="text_7" presStyleLbl="node1" presStyleIdx="6" presStyleCnt="7">
        <dgm:presLayoutVars>
          <dgm:bulletEnabled val="1"/>
        </dgm:presLayoutVars>
      </dgm:prSet>
      <dgm:spPr/>
    </dgm:pt>
    <dgm:pt modelId="{27471C80-948E-4472-A055-BF41F08EB63A}" type="pres">
      <dgm:prSet presAssocID="{9E666CF5-E2DF-4DFE-AF4A-24DBAD5FEA0A}" presName="accent_7" presStyleCnt="0"/>
      <dgm:spPr/>
    </dgm:pt>
    <dgm:pt modelId="{F0E1B602-498E-4DAA-9CCC-3A0C84BB0451}" type="pres">
      <dgm:prSet presAssocID="{9E666CF5-E2DF-4DFE-AF4A-24DBAD5FEA0A}" presName="accentRepeatNode" presStyleLbl="solidFgAcc1" presStyleIdx="6" presStyleCnt="7"/>
      <dgm:spPr/>
    </dgm:pt>
  </dgm:ptLst>
  <dgm:cxnLst>
    <dgm:cxn modelId="{99C35702-9292-48B8-BEBC-2AC91F424D6A}" type="presOf" srcId="{13EA3501-3467-40DB-8818-57D38FEFB49F}" destId="{164B5FF6-EB9F-43B1-898F-9CE311BF0EEE}" srcOrd="0" destOrd="0" presId="urn:microsoft.com/office/officeart/2008/layout/VerticalCurvedList"/>
    <dgm:cxn modelId="{6C20B912-C87F-480D-8064-089C0EBE6C11}" type="presOf" srcId="{59378719-44E7-4C07-ACA9-3B9387A8801B}" destId="{497C489A-BF1C-4BEF-BE30-7E133FBC57E9}" srcOrd="0" destOrd="0" presId="urn:microsoft.com/office/officeart/2008/layout/VerticalCurvedList"/>
    <dgm:cxn modelId="{5490D016-E331-406D-817F-1E3E0D836A9A}" type="presOf" srcId="{92A4D9E0-DB25-4DA6-A453-AFD03A8E9A00}" destId="{862665E8-6B2A-4CB8-8192-B46183997908}" srcOrd="0" destOrd="0" presId="urn:microsoft.com/office/officeart/2008/layout/VerticalCurvedList"/>
    <dgm:cxn modelId="{C2441A43-DE59-4E70-BB20-A1EF7E078283}" srcId="{13EA3501-3467-40DB-8818-57D38FEFB49F}" destId="{151C8074-C8DB-4C65-BFEB-ABDAFF5A0315}" srcOrd="2" destOrd="0" parTransId="{E7D00662-C6D7-480F-94C1-8DC061510151}" sibTransId="{4425DABF-BF31-41C0-A781-A7F8FD515C12}"/>
    <dgm:cxn modelId="{A402B76C-F11A-4C22-974A-F2B7C7F22AEB}" type="presOf" srcId="{2B509CBC-BB41-4C75-8C00-F27784C5199D}" destId="{580F6700-E96D-4548-BF86-ACC65662ADD5}" srcOrd="0" destOrd="0" presId="urn:microsoft.com/office/officeart/2008/layout/VerticalCurvedList"/>
    <dgm:cxn modelId="{3AB37B4D-BB5D-4B72-92A6-A132D80FE45F}" srcId="{13EA3501-3467-40DB-8818-57D38FEFB49F}" destId="{9E666CF5-E2DF-4DFE-AF4A-24DBAD5FEA0A}" srcOrd="6" destOrd="0" parTransId="{6C2AD562-6A67-4408-BCFE-65955C6D1188}" sibTransId="{E3033590-A968-4469-823B-3BFA48702320}"/>
    <dgm:cxn modelId="{340A9E72-0F78-4FB9-9345-3DDE2163F6E7}" srcId="{13EA3501-3467-40DB-8818-57D38FEFB49F}" destId="{ABC2B014-6C67-450F-91CA-BA9962F95E54}" srcOrd="9" destOrd="0" parTransId="{AE50FE8D-6D1F-46EA-9A37-15587E73BE96}" sibTransId="{B372D3DF-3AE7-4941-ADBA-54BCC2EEF183}"/>
    <dgm:cxn modelId="{C38EAE54-2CB8-4461-A03E-657B41D0A5F2}" srcId="{13EA3501-3467-40DB-8818-57D38FEFB49F}" destId="{AD355346-B774-47A2-BDF9-71057C762CDB}" srcOrd="7" destOrd="0" parTransId="{92C07984-AC9B-4A85-AB5B-E21A7814079C}" sibTransId="{9003C731-C342-4527-AC8F-C988A4765303}"/>
    <dgm:cxn modelId="{B14DF18A-5ECF-4A21-8007-94889B236FDA}" srcId="{13EA3501-3467-40DB-8818-57D38FEFB49F}" destId="{59378719-44E7-4C07-ACA9-3B9387A8801B}" srcOrd="5" destOrd="0" parTransId="{1E07E2AF-6E26-4B1D-8B4A-B45F8E0911AC}" sibTransId="{EEB71E80-14C1-4758-8566-85F85E226380}"/>
    <dgm:cxn modelId="{F8540299-F736-48CF-B5BD-BEA65CE92F15}" type="presOf" srcId="{978C6173-88E4-4121-9C93-FE338BF0B4E8}" destId="{F269427C-B512-4A82-838B-236CEB5A34CE}" srcOrd="0" destOrd="0" presId="urn:microsoft.com/office/officeart/2008/layout/VerticalCurvedList"/>
    <dgm:cxn modelId="{93B0DAA0-857F-482A-A4D1-CFE440F5D3C8}" type="presOf" srcId="{151C8074-C8DB-4C65-BFEB-ABDAFF5A0315}" destId="{22F7052F-257B-459A-999B-D987D27757E0}" srcOrd="0" destOrd="0" presId="urn:microsoft.com/office/officeart/2008/layout/VerticalCurvedList"/>
    <dgm:cxn modelId="{BDE143AC-3247-4A0E-A67F-11181716CF50}" srcId="{13EA3501-3467-40DB-8818-57D38FEFB49F}" destId="{B532A87D-B646-42F4-B2C6-BE6C0E880120}" srcOrd="4" destOrd="0" parTransId="{122CD7EC-9B32-42D1-B15F-EBE3AE752803}" sibTransId="{E1537CF4-287B-443A-9E00-AEFF5ED2BEC0}"/>
    <dgm:cxn modelId="{8CDCA7AE-86C0-4088-B999-FBE8C22CCA51}" srcId="{13EA3501-3467-40DB-8818-57D38FEFB49F}" destId="{291531FD-9F9C-42B4-A45D-1202CBAA8AC4}" srcOrd="8" destOrd="0" parTransId="{A5A87DC0-18F0-4200-B9DA-5785F22A4801}" sibTransId="{34BEBF2E-9333-449A-8D0E-EF87FD0C78D7}"/>
    <dgm:cxn modelId="{BE0D34B3-89B1-4470-8B83-C2FEB33B0A1B}" type="presOf" srcId="{B532A87D-B646-42F4-B2C6-BE6C0E880120}" destId="{76FDDF30-1DDB-4DDA-AA25-FEFC40D86269}" srcOrd="0" destOrd="0" presId="urn:microsoft.com/office/officeart/2008/layout/VerticalCurvedList"/>
    <dgm:cxn modelId="{D057D8CA-4159-4C80-AF07-BDD1D7C44305}" srcId="{13EA3501-3467-40DB-8818-57D38FEFB49F}" destId="{256E8FD2-036D-4D1E-92DE-BABE6D40DBB4}" srcOrd="0" destOrd="0" parTransId="{0AFF80F5-44C1-4E11-9E9C-C548BFE79007}" sibTransId="{92A4D9E0-DB25-4DA6-A453-AFD03A8E9A00}"/>
    <dgm:cxn modelId="{CC6A93D7-ED38-457D-B714-C3B6AAF82CD6}" srcId="{13EA3501-3467-40DB-8818-57D38FEFB49F}" destId="{2B509CBC-BB41-4C75-8C00-F27784C5199D}" srcOrd="3" destOrd="0" parTransId="{7621BF1C-37F2-459B-9AA6-3B2B84C86598}" sibTransId="{320A6AA2-FCAD-47F7-8D65-0C94B2D57481}"/>
    <dgm:cxn modelId="{987FA5F1-6CDC-4E4F-BBBF-032E6D29A63F}" type="presOf" srcId="{9E666CF5-E2DF-4DFE-AF4A-24DBAD5FEA0A}" destId="{B3B0E1F8-28DB-4FAF-900B-81546A85FAFC}" srcOrd="0" destOrd="0" presId="urn:microsoft.com/office/officeart/2008/layout/VerticalCurvedList"/>
    <dgm:cxn modelId="{440FA7F2-B536-4E1C-9125-FB449D33163E}" srcId="{13EA3501-3467-40DB-8818-57D38FEFB49F}" destId="{59400B02-9B29-4C69-8077-B1BF42C33D12}" srcOrd="10" destOrd="0" parTransId="{79480966-8A39-4F2D-BD2E-DDE66D853D94}" sibTransId="{73C06723-B4EE-436B-B52C-9683D5370E9B}"/>
    <dgm:cxn modelId="{8CE16AF7-D783-4160-9403-FD17B144DE3B}" srcId="{13EA3501-3467-40DB-8818-57D38FEFB49F}" destId="{978C6173-88E4-4121-9C93-FE338BF0B4E8}" srcOrd="1" destOrd="0" parTransId="{912818BA-1AA9-4EB4-8DDC-54C1237D6E66}" sibTransId="{F3C938A4-F5BC-4329-B35A-1AE55D09E5CE}"/>
    <dgm:cxn modelId="{19867CF7-17EB-48E9-A6BA-D947D00568B8}" type="presOf" srcId="{256E8FD2-036D-4D1E-92DE-BABE6D40DBB4}" destId="{42A011FB-C15F-44D8-AA46-9AC6D5AE1B62}" srcOrd="0" destOrd="0" presId="urn:microsoft.com/office/officeart/2008/layout/VerticalCurvedList"/>
    <dgm:cxn modelId="{FE880789-7DF4-4AE7-8DE2-0FE17795113B}" type="presParOf" srcId="{164B5FF6-EB9F-43B1-898F-9CE311BF0EEE}" destId="{3CC2AF32-33DC-4CE6-9852-BF0C1650BCBE}" srcOrd="0" destOrd="0" presId="urn:microsoft.com/office/officeart/2008/layout/VerticalCurvedList"/>
    <dgm:cxn modelId="{94DC4714-1523-4782-B693-864CF7C4311D}" type="presParOf" srcId="{3CC2AF32-33DC-4CE6-9852-BF0C1650BCBE}" destId="{C48A5A84-2F4F-42DB-BBD5-9B9CE15CE799}" srcOrd="0" destOrd="0" presId="urn:microsoft.com/office/officeart/2008/layout/VerticalCurvedList"/>
    <dgm:cxn modelId="{70A85D56-4A66-4E3C-A368-6A16479E50F8}" type="presParOf" srcId="{C48A5A84-2F4F-42DB-BBD5-9B9CE15CE799}" destId="{F6811475-5D97-4D0E-9D7E-2494F50FB0FD}" srcOrd="0" destOrd="0" presId="urn:microsoft.com/office/officeart/2008/layout/VerticalCurvedList"/>
    <dgm:cxn modelId="{DD16E507-6494-4EA1-85F4-DE4E5DCE989B}" type="presParOf" srcId="{C48A5A84-2F4F-42DB-BBD5-9B9CE15CE799}" destId="{862665E8-6B2A-4CB8-8192-B46183997908}" srcOrd="1" destOrd="0" presId="urn:microsoft.com/office/officeart/2008/layout/VerticalCurvedList"/>
    <dgm:cxn modelId="{E3F6336A-89DC-43C3-B929-27798CE214D9}" type="presParOf" srcId="{C48A5A84-2F4F-42DB-BBD5-9B9CE15CE799}" destId="{990C0ED3-7606-44C1-BDBF-00F393997DF5}" srcOrd="2" destOrd="0" presId="urn:microsoft.com/office/officeart/2008/layout/VerticalCurvedList"/>
    <dgm:cxn modelId="{FA4928A5-5F42-4077-B2B0-8043755C3E03}" type="presParOf" srcId="{C48A5A84-2F4F-42DB-BBD5-9B9CE15CE799}" destId="{94F7A55C-D319-4F7C-B7DF-489044F24919}" srcOrd="3" destOrd="0" presId="urn:microsoft.com/office/officeart/2008/layout/VerticalCurvedList"/>
    <dgm:cxn modelId="{242AB45C-673B-4105-AA6A-8D878781C2A2}" type="presParOf" srcId="{3CC2AF32-33DC-4CE6-9852-BF0C1650BCBE}" destId="{42A011FB-C15F-44D8-AA46-9AC6D5AE1B62}" srcOrd="1" destOrd="0" presId="urn:microsoft.com/office/officeart/2008/layout/VerticalCurvedList"/>
    <dgm:cxn modelId="{A169A043-7833-4B3C-B3A8-A867DE2A884A}" type="presParOf" srcId="{3CC2AF32-33DC-4CE6-9852-BF0C1650BCBE}" destId="{BC25FD9A-E925-49F1-A616-13EBA03211F3}" srcOrd="2" destOrd="0" presId="urn:microsoft.com/office/officeart/2008/layout/VerticalCurvedList"/>
    <dgm:cxn modelId="{C46F2D8A-FD93-450E-8234-53C4EE6F75A0}" type="presParOf" srcId="{BC25FD9A-E925-49F1-A616-13EBA03211F3}" destId="{CC951ED7-2C2E-4A46-AA25-8FBC52BDA789}" srcOrd="0" destOrd="0" presId="urn:microsoft.com/office/officeart/2008/layout/VerticalCurvedList"/>
    <dgm:cxn modelId="{EF6E41C8-F00F-4534-9D22-D0D2404A9820}" type="presParOf" srcId="{3CC2AF32-33DC-4CE6-9852-BF0C1650BCBE}" destId="{F269427C-B512-4A82-838B-236CEB5A34CE}" srcOrd="3" destOrd="0" presId="urn:microsoft.com/office/officeart/2008/layout/VerticalCurvedList"/>
    <dgm:cxn modelId="{7ACD6F6D-63CD-40C8-979E-1BDD3D5AD8DE}" type="presParOf" srcId="{3CC2AF32-33DC-4CE6-9852-BF0C1650BCBE}" destId="{2B654532-6EBE-4927-B530-DA92C88DF71E}" srcOrd="4" destOrd="0" presId="urn:microsoft.com/office/officeart/2008/layout/VerticalCurvedList"/>
    <dgm:cxn modelId="{4465ED07-3360-4396-BE52-350973FE4B4A}" type="presParOf" srcId="{2B654532-6EBE-4927-B530-DA92C88DF71E}" destId="{9DB8674A-4B45-47CB-9B7B-83EF2D9F7423}" srcOrd="0" destOrd="0" presId="urn:microsoft.com/office/officeart/2008/layout/VerticalCurvedList"/>
    <dgm:cxn modelId="{8C892955-241D-44F0-89E0-F623E8247A03}" type="presParOf" srcId="{3CC2AF32-33DC-4CE6-9852-BF0C1650BCBE}" destId="{22F7052F-257B-459A-999B-D987D27757E0}" srcOrd="5" destOrd="0" presId="urn:microsoft.com/office/officeart/2008/layout/VerticalCurvedList"/>
    <dgm:cxn modelId="{AC20E4D0-89B5-4D6F-8E3F-C9C8399D33F1}" type="presParOf" srcId="{3CC2AF32-33DC-4CE6-9852-BF0C1650BCBE}" destId="{F6A89801-BF36-4719-818C-87B21033B47E}" srcOrd="6" destOrd="0" presId="urn:microsoft.com/office/officeart/2008/layout/VerticalCurvedList"/>
    <dgm:cxn modelId="{A7AECA25-DC01-430C-B489-2DB34BAEC1D1}" type="presParOf" srcId="{F6A89801-BF36-4719-818C-87B21033B47E}" destId="{D30315C3-91D8-4ED0-9C34-BD09E0EBCED6}" srcOrd="0" destOrd="0" presId="urn:microsoft.com/office/officeart/2008/layout/VerticalCurvedList"/>
    <dgm:cxn modelId="{09D2CA61-EBFD-4ACB-B248-C4F175EDCAC4}" type="presParOf" srcId="{3CC2AF32-33DC-4CE6-9852-BF0C1650BCBE}" destId="{580F6700-E96D-4548-BF86-ACC65662ADD5}" srcOrd="7" destOrd="0" presId="urn:microsoft.com/office/officeart/2008/layout/VerticalCurvedList"/>
    <dgm:cxn modelId="{19126E28-6BA6-4B27-A52B-CDC3BF9EBA86}" type="presParOf" srcId="{3CC2AF32-33DC-4CE6-9852-BF0C1650BCBE}" destId="{6DBB9845-A3BF-44CA-8B3E-004B71C29BD6}" srcOrd="8" destOrd="0" presId="urn:microsoft.com/office/officeart/2008/layout/VerticalCurvedList"/>
    <dgm:cxn modelId="{1505429C-74A0-4D8D-8522-255F9EBB88C5}" type="presParOf" srcId="{6DBB9845-A3BF-44CA-8B3E-004B71C29BD6}" destId="{B9A32C45-BEC4-4997-B2CA-E0FBA978DE5D}" srcOrd="0" destOrd="0" presId="urn:microsoft.com/office/officeart/2008/layout/VerticalCurvedList"/>
    <dgm:cxn modelId="{7346F42B-DEE4-4391-BD2E-E5D6B75F1FF1}" type="presParOf" srcId="{3CC2AF32-33DC-4CE6-9852-BF0C1650BCBE}" destId="{76FDDF30-1DDB-4DDA-AA25-FEFC40D86269}" srcOrd="9" destOrd="0" presId="urn:microsoft.com/office/officeart/2008/layout/VerticalCurvedList"/>
    <dgm:cxn modelId="{532196EF-4F69-4D30-AC02-17A0F6F59508}" type="presParOf" srcId="{3CC2AF32-33DC-4CE6-9852-BF0C1650BCBE}" destId="{92797DC6-1959-4167-8F53-F76F5E8F1F26}" srcOrd="10" destOrd="0" presId="urn:microsoft.com/office/officeart/2008/layout/VerticalCurvedList"/>
    <dgm:cxn modelId="{E0B52A3E-AC8D-4C37-8728-D3049FDCD0F8}" type="presParOf" srcId="{92797DC6-1959-4167-8F53-F76F5E8F1F26}" destId="{8E33A592-B24C-4B8F-BDBE-7089DF874F54}" srcOrd="0" destOrd="0" presId="urn:microsoft.com/office/officeart/2008/layout/VerticalCurvedList"/>
    <dgm:cxn modelId="{BD3BF8BF-126C-40E5-A4D1-BFA5E4B6A686}" type="presParOf" srcId="{3CC2AF32-33DC-4CE6-9852-BF0C1650BCBE}" destId="{497C489A-BF1C-4BEF-BE30-7E133FBC57E9}" srcOrd="11" destOrd="0" presId="urn:microsoft.com/office/officeart/2008/layout/VerticalCurvedList"/>
    <dgm:cxn modelId="{CAA65A7A-9ADD-48DF-BEA5-7911E8E2E8EA}" type="presParOf" srcId="{3CC2AF32-33DC-4CE6-9852-BF0C1650BCBE}" destId="{95E309CF-8738-4857-B37F-5D50663F979E}" srcOrd="12" destOrd="0" presId="urn:microsoft.com/office/officeart/2008/layout/VerticalCurvedList"/>
    <dgm:cxn modelId="{16EEB597-25F7-4E74-BE84-2E895E23D0F3}" type="presParOf" srcId="{95E309CF-8738-4857-B37F-5D50663F979E}" destId="{D21096B8-ACF9-4775-818E-E2A6883BB483}" srcOrd="0" destOrd="0" presId="urn:microsoft.com/office/officeart/2008/layout/VerticalCurvedList"/>
    <dgm:cxn modelId="{0ED7E74A-C436-45AA-91B5-77FED437A757}" type="presParOf" srcId="{3CC2AF32-33DC-4CE6-9852-BF0C1650BCBE}" destId="{B3B0E1F8-28DB-4FAF-900B-81546A85FAFC}" srcOrd="13" destOrd="0" presId="urn:microsoft.com/office/officeart/2008/layout/VerticalCurvedList"/>
    <dgm:cxn modelId="{DCF79825-2C3E-436B-8AC2-9E6F28A3F90A}" type="presParOf" srcId="{3CC2AF32-33DC-4CE6-9852-BF0C1650BCBE}" destId="{27471C80-948E-4472-A055-BF41F08EB63A}" srcOrd="14" destOrd="0" presId="urn:microsoft.com/office/officeart/2008/layout/VerticalCurvedList"/>
    <dgm:cxn modelId="{D58FC1ED-82A0-4263-83EB-C1957E5DBF0A}" type="presParOf" srcId="{27471C80-948E-4472-A055-BF41F08EB63A}" destId="{F0E1B602-498E-4DAA-9CCC-3A0C84BB045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DA48AA-B170-43BE-95A2-B4A997276D4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ED823E-9F78-4631-AA3E-D81EA14F44F5}">
      <dgm:prSet phldrT="[Text]"/>
      <dgm:spPr/>
      <dgm:t>
        <a:bodyPr/>
        <a:lstStyle/>
        <a:p>
          <a:r>
            <a:rPr lang="bg-BG" dirty="0"/>
            <a:t>344</a:t>
          </a:r>
          <a:endParaRPr lang="en-US" dirty="0"/>
        </a:p>
      </dgm:t>
    </dgm:pt>
    <dgm:pt modelId="{DE3C6492-F02D-476E-987F-13F0F897AA8C}" type="parTrans" cxnId="{09EF1AD9-F6FD-4A51-A484-CA1F197CBFA7}">
      <dgm:prSet/>
      <dgm:spPr/>
      <dgm:t>
        <a:bodyPr/>
        <a:lstStyle/>
        <a:p>
          <a:endParaRPr lang="en-US"/>
        </a:p>
      </dgm:t>
    </dgm:pt>
    <dgm:pt modelId="{0E5BA602-AE08-47E4-B695-1270761F38F6}" type="sibTrans" cxnId="{09EF1AD9-F6FD-4A51-A484-CA1F197CBFA7}">
      <dgm:prSet/>
      <dgm:spPr/>
      <dgm:t>
        <a:bodyPr/>
        <a:lstStyle/>
        <a:p>
          <a:endParaRPr lang="en-US"/>
        </a:p>
      </dgm:t>
    </dgm:pt>
    <dgm:pt modelId="{AD03653B-23AB-4B8F-9EB5-D0BC92E8A18B}">
      <dgm:prSet/>
      <dgm:spPr/>
      <dgm:t>
        <a:bodyPr/>
        <a:lstStyle/>
        <a:p>
          <a:r>
            <a:rPr lang="en-US" dirty="0"/>
            <a:t>Trained students</a:t>
          </a:r>
        </a:p>
      </dgm:t>
    </dgm:pt>
    <dgm:pt modelId="{A93266CB-31BC-47C9-9FB7-39B95FA8A2B7}" type="parTrans" cxnId="{79106184-594F-41CA-ABB6-98EC0D40BA45}">
      <dgm:prSet/>
      <dgm:spPr/>
      <dgm:t>
        <a:bodyPr/>
        <a:lstStyle/>
        <a:p>
          <a:endParaRPr lang="en-US"/>
        </a:p>
      </dgm:t>
    </dgm:pt>
    <dgm:pt modelId="{91D1A687-C5AA-4160-8537-8BB1B39E484B}" type="sibTrans" cxnId="{79106184-594F-41CA-ABB6-98EC0D40BA45}">
      <dgm:prSet/>
      <dgm:spPr/>
      <dgm:t>
        <a:bodyPr/>
        <a:lstStyle/>
        <a:p>
          <a:endParaRPr lang="en-US"/>
        </a:p>
      </dgm:t>
    </dgm:pt>
    <dgm:pt modelId="{A4C9C708-537D-40EC-AF2F-D7072004BD89}">
      <dgm:prSet/>
      <dgm:spPr/>
      <dgm:t>
        <a:bodyPr/>
        <a:lstStyle/>
        <a:p>
          <a:r>
            <a:rPr lang="bg-BG" dirty="0"/>
            <a:t>80</a:t>
          </a:r>
          <a:endParaRPr lang="en-US" dirty="0"/>
        </a:p>
      </dgm:t>
    </dgm:pt>
    <dgm:pt modelId="{9006E474-BDD9-4B32-95B4-2CD358D0B32A}" type="parTrans" cxnId="{ECD683FF-82DF-4FFF-A50C-CCFE7F4778D8}">
      <dgm:prSet/>
      <dgm:spPr/>
      <dgm:t>
        <a:bodyPr/>
        <a:lstStyle/>
        <a:p>
          <a:endParaRPr lang="en-US"/>
        </a:p>
      </dgm:t>
    </dgm:pt>
    <dgm:pt modelId="{3A0E69E6-CAAB-4F0F-A4ED-1F3555C3511C}" type="sibTrans" cxnId="{ECD683FF-82DF-4FFF-A50C-CCFE7F4778D8}">
      <dgm:prSet/>
      <dgm:spPr/>
      <dgm:t>
        <a:bodyPr/>
        <a:lstStyle/>
        <a:p>
          <a:endParaRPr lang="en-US"/>
        </a:p>
      </dgm:t>
    </dgm:pt>
    <dgm:pt modelId="{7B78EE7D-4F62-420D-BF3E-3B48D5BD9192}">
      <dgm:prSet/>
      <dgm:spPr/>
      <dgm:t>
        <a:bodyPr/>
        <a:lstStyle/>
        <a:p>
          <a:r>
            <a:rPr lang="en-US" dirty="0"/>
            <a:t>Conducted student research</a:t>
          </a:r>
        </a:p>
      </dgm:t>
    </dgm:pt>
    <dgm:pt modelId="{E38B357F-2151-4B60-B22B-2169063CCF96}" type="parTrans" cxnId="{4C4F0BE8-712C-405B-88CB-7EABE723E686}">
      <dgm:prSet/>
      <dgm:spPr/>
      <dgm:t>
        <a:bodyPr/>
        <a:lstStyle/>
        <a:p>
          <a:endParaRPr lang="en-US"/>
        </a:p>
      </dgm:t>
    </dgm:pt>
    <dgm:pt modelId="{F7F6612A-7C9D-41DB-881F-CDA625D63F1E}" type="sibTrans" cxnId="{4C4F0BE8-712C-405B-88CB-7EABE723E686}">
      <dgm:prSet/>
      <dgm:spPr/>
      <dgm:t>
        <a:bodyPr/>
        <a:lstStyle/>
        <a:p>
          <a:endParaRPr lang="en-US"/>
        </a:p>
      </dgm:t>
    </dgm:pt>
    <dgm:pt modelId="{C9A5E909-B386-4B4E-9779-1737D18453F1}">
      <dgm:prSet/>
      <dgm:spPr/>
      <dgm:t>
        <a:bodyPr/>
        <a:lstStyle/>
        <a:p>
          <a:r>
            <a:rPr lang="en-US" dirty="0"/>
            <a:t>132</a:t>
          </a:r>
        </a:p>
      </dgm:t>
    </dgm:pt>
    <dgm:pt modelId="{2A372EE4-C48A-4553-A28D-5F1B79881BE0}" type="parTrans" cxnId="{3BCAB734-D8BC-4CDC-BFE9-0693A177455C}">
      <dgm:prSet/>
      <dgm:spPr/>
      <dgm:t>
        <a:bodyPr/>
        <a:lstStyle/>
        <a:p>
          <a:endParaRPr lang="en-US"/>
        </a:p>
      </dgm:t>
    </dgm:pt>
    <dgm:pt modelId="{7448C475-673B-430D-8D22-C694DA612D99}" type="sibTrans" cxnId="{3BCAB734-D8BC-4CDC-BFE9-0693A177455C}">
      <dgm:prSet/>
      <dgm:spPr/>
      <dgm:t>
        <a:bodyPr/>
        <a:lstStyle/>
        <a:p>
          <a:endParaRPr lang="en-US"/>
        </a:p>
      </dgm:t>
    </dgm:pt>
    <dgm:pt modelId="{424D7588-CE7C-4F59-B297-268F9A7F49C9}">
      <dgm:prSet/>
      <dgm:spPr/>
      <dgm:t>
        <a:bodyPr/>
        <a:lstStyle/>
        <a:p>
          <a:r>
            <a:rPr lang="en-US" dirty="0"/>
            <a:t>Prepared projects</a:t>
          </a:r>
        </a:p>
      </dgm:t>
    </dgm:pt>
    <dgm:pt modelId="{1DDAFFC6-3D71-4862-990D-B9829AC95EAF}" type="parTrans" cxnId="{D3E77946-3AEF-4C4B-8C8C-24472E3BAE2E}">
      <dgm:prSet/>
      <dgm:spPr/>
      <dgm:t>
        <a:bodyPr/>
        <a:lstStyle/>
        <a:p>
          <a:endParaRPr lang="en-US"/>
        </a:p>
      </dgm:t>
    </dgm:pt>
    <dgm:pt modelId="{8EDF1A8F-86D1-44D6-A976-1E3BC7C1DE96}" type="sibTrans" cxnId="{D3E77946-3AEF-4C4B-8C8C-24472E3BAE2E}">
      <dgm:prSet/>
      <dgm:spPr/>
      <dgm:t>
        <a:bodyPr/>
        <a:lstStyle/>
        <a:p>
          <a:endParaRPr lang="en-US"/>
        </a:p>
      </dgm:t>
    </dgm:pt>
    <dgm:pt modelId="{4C905035-FC14-4078-999F-595229503EC3}">
      <dgm:prSet/>
      <dgm:spPr/>
      <dgm:t>
        <a:bodyPr/>
        <a:lstStyle/>
        <a:p>
          <a:r>
            <a:rPr lang="bg-BG" dirty="0"/>
            <a:t>282</a:t>
          </a:r>
          <a:endParaRPr lang="en-US" dirty="0"/>
        </a:p>
      </dgm:t>
    </dgm:pt>
    <dgm:pt modelId="{250AE5DE-6F7A-4D28-954A-BB065937E57D}" type="parTrans" cxnId="{615C1FD3-79BA-4AFB-A21B-C037288C7ADB}">
      <dgm:prSet/>
      <dgm:spPr/>
      <dgm:t>
        <a:bodyPr/>
        <a:lstStyle/>
        <a:p>
          <a:endParaRPr lang="en-US"/>
        </a:p>
      </dgm:t>
    </dgm:pt>
    <dgm:pt modelId="{264D145C-8829-4393-9477-0EB0F327D189}" type="sibTrans" cxnId="{615C1FD3-79BA-4AFB-A21B-C037288C7ADB}">
      <dgm:prSet/>
      <dgm:spPr/>
      <dgm:t>
        <a:bodyPr/>
        <a:lstStyle/>
        <a:p>
          <a:endParaRPr lang="en-US"/>
        </a:p>
      </dgm:t>
    </dgm:pt>
    <dgm:pt modelId="{C9A894F0-C7DF-44CD-B2D2-EFCA734BDDCA}">
      <dgm:prSet/>
      <dgm:spPr/>
      <dgm:t>
        <a:bodyPr/>
        <a:lstStyle/>
        <a:p>
          <a:r>
            <a:rPr lang="en-US" dirty="0"/>
            <a:t>Students participated in teams</a:t>
          </a:r>
        </a:p>
      </dgm:t>
    </dgm:pt>
    <dgm:pt modelId="{66F9C747-DD19-4BE6-BB6C-771298BFA955}" type="parTrans" cxnId="{5265582E-DFFF-4B06-BBED-67CA18A9B98D}">
      <dgm:prSet/>
      <dgm:spPr/>
      <dgm:t>
        <a:bodyPr/>
        <a:lstStyle/>
        <a:p>
          <a:endParaRPr lang="en-US"/>
        </a:p>
      </dgm:t>
    </dgm:pt>
    <dgm:pt modelId="{8DFB5E37-1DAC-44EA-BE95-6877A49A9D88}" type="sibTrans" cxnId="{5265582E-DFFF-4B06-BBED-67CA18A9B98D}">
      <dgm:prSet/>
      <dgm:spPr/>
      <dgm:t>
        <a:bodyPr/>
        <a:lstStyle/>
        <a:p>
          <a:endParaRPr lang="en-US"/>
        </a:p>
      </dgm:t>
    </dgm:pt>
    <dgm:pt modelId="{D7C1F8AF-EB60-4E6E-9628-B22C6A76C321}">
      <dgm:prSet/>
      <dgm:spPr/>
      <dgm:t>
        <a:bodyPr/>
        <a:lstStyle/>
        <a:p>
          <a:r>
            <a:rPr lang="en-US"/>
            <a:t>30</a:t>
          </a:r>
        </a:p>
      </dgm:t>
    </dgm:pt>
    <dgm:pt modelId="{9E8C6BA2-5362-4AB5-A7DB-DBFCC79B177F}" type="parTrans" cxnId="{E3071FAB-9CF9-460C-ADE6-3DB79AB4618B}">
      <dgm:prSet/>
      <dgm:spPr/>
      <dgm:t>
        <a:bodyPr/>
        <a:lstStyle/>
        <a:p>
          <a:endParaRPr lang="en-US"/>
        </a:p>
      </dgm:t>
    </dgm:pt>
    <dgm:pt modelId="{D5E03738-2AF6-4FEF-8FF7-4099B03E8D87}" type="sibTrans" cxnId="{E3071FAB-9CF9-460C-ADE6-3DB79AB4618B}">
      <dgm:prSet/>
      <dgm:spPr/>
      <dgm:t>
        <a:bodyPr/>
        <a:lstStyle/>
        <a:p>
          <a:endParaRPr lang="en-US"/>
        </a:p>
      </dgm:t>
    </dgm:pt>
    <dgm:pt modelId="{577ADD5A-00A1-4CA8-A307-413B47AD00F7}">
      <dgm:prSet/>
      <dgm:spPr/>
      <dgm:t>
        <a:bodyPr/>
        <a:lstStyle/>
        <a:p>
          <a:r>
            <a:rPr lang="en-US" dirty="0"/>
            <a:t>The projects have been selected for a conference</a:t>
          </a:r>
        </a:p>
      </dgm:t>
    </dgm:pt>
    <dgm:pt modelId="{FEC7296F-231A-4E5C-90B2-ACFC726C2437}" type="parTrans" cxnId="{9CE4BFDB-453A-40EF-99DF-109260A5F8CA}">
      <dgm:prSet/>
      <dgm:spPr/>
      <dgm:t>
        <a:bodyPr/>
        <a:lstStyle/>
        <a:p>
          <a:endParaRPr lang="en-US"/>
        </a:p>
      </dgm:t>
    </dgm:pt>
    <dgm:pt modelId="{137926A3-0288-4F67-B50F-72E8AD8043AC}" type="sibTrans" cxnId="{9CE4BFDB-453A-40EF-99DF-109260A5F8CA}">
      <dgm:prSet/>
      <dgm:spPr/>
      <dgm:t>
        <a:bodyPr/>
        <a:lstStyle/>
        <a:p>
          <a:endParaRPr lang="en-US"/>
        </a:p>
      </dgm:t>
    </dgm:pt>
    <dgm:pt modelId="{59B4068F-3AB4-48D7-873B-F54EB8268C74}" type="pres">
      <dgm:prSet presAssocID="{CDDA48AA-B170-43BE-95A2-B4A997276D4E}" presName="Name0" presStyleCnt="0">
        <dgm:presLayoutVars>
          <dgm:dir/>
          <dgm:animLvl val="lvl"/>
          <dgm:resizeHandles val="exact"/>
        </dgm:presLayoutVars>
      </dgm:prSet>
      <dgm:spPr/>
    </dgm:pt>
    <dgm:pt modelId="{E82566E6-1622-4C3A-86B1-AB5C64D41D69}" type="pres">
      <dgm:prSet presAssocID="{2EED823E-9F78-4631-AA3E-D81EA14F44F5}" presName="linNode" presStyleCnt="0"/>
      <dgm:spPr/>
    </dgm:pt>
    <dgm:pt modelId="{BE369E78-A525-41DB-8AB4-D2D06F7AE191}" type="pres">
      <dgm:prSet presAssocID="{2EED823E-9F78-4631-AA3E-D81EA14F44F5}" presName="parentText" presStyleLbl="node1" presStyleIdx="0" presStyleCnt="5" custLinFactNeighborY="1367">
        <dgm:presLayoutVars>
          <dgm:chMax val="1"/>
          <dgm:bulletEnabled val="1"/>
        </dgm:presLayoutVars>
      </dgm:prSet>
      <dgm:spPr/>
    </dgm:pt>
    <dgm:pt modelId="{C0B3C7F4-2326-4125-86F7-7D658CAAE8A2}" type="pres">
      <dgm:prSet presAssocID="{2EED823E-9F78-4631-AA3E-D81EA14F44F5}" presName="descendantText" presStyleLbl="alignAccFollowNode1" presStyleIdx="0" presStyleCnt="5">
        <dgm:presLayoutVars>
          <dgm:bulletEnabled val="1"/>
        </dgm:presLayoutVars>
      </dgm:prSet>
      <dgm:spPr/>
    </dgm:pt>
    <dgm:pt modelId="{38BE2E42-95A8-45A8-8D76-A4EBFFE28362}" type="pres">
      <dgm:prSet presAssocID="{0E5BA602-AE08-47E4-B695-1270761F38F6}" presName="sp" presStyleCnt="0"/>
      <dgm:spPr/>
    </dgm:pt>
    <dgm:pt modelId="{0E3EAA97-135F-43A3-94FA-8EDD2C27230B}" type="pres">
      <dgm:prSet presAssocID="{A4C9C708-537D-40EC-AF2F-D7072004BD89}" presName="linNode" presStyleCnt="0"/>
      <dgm:spPr/>
    </dgm:pt>
    <dgm:pt modelId="{1A8D09E6-72A5-46F2-BAF2-032B8690DCE0}" type="pres">
      <dgm:prSet presAssocID="{A4C9C708-537D-40EC-AF2F-D7072004BD89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311249FE-F434-44C2-A01F-D646128A4518}" type="pres">
      <dgm:prSet presAssocID="{A4C9C708-537D-40EC-AF2F-D7072004BD89}" presName="descendantText" presStyleLbl="alignAccFollowNode1" presStyleIdx="1" presStyleCnt="5">
        <dgm:presLayoutVars>
          <dgm:bulletEnabled val="1"/>
        </dgm:presLayoutVars>
      </dgm:prSet>
      <dgm:spPr/>
    </dgm:pt>
    <dgm:pt modelId="{8CF20D3F-43BF-4F9A-9A00-AE2E543B43C6}" type="pres">
      <dgm:prSet presAssocID="{3A0E69E6-CAAB-4F0F-A4ED-1F3555C3511C}" presName="sp" presStyleCnt="0"/>
      <dgm:spPr/>
    </dgm:pt>
    <dgm:pt modelId="{1F409A62-4BBB-46B7-AD56-1C1E6EF5395F}" type="pres">
      <dgm:prSet presAssocID="{C9A5E909-B386-4B4E-9779-1737D18453F1}" presName="linNode" presStyleCnt="0"/>
      <dgm:spPr/>
    </dgm:pt>
    <dgm:pt modelId="{46FA8BEC-6522-4D41-B3AC-F0928D7793DE}" type="pres">
      <dgm:prSet presAssocID="{C9A5E909-B386-4B4E-9779-1737D18453F1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DD42F57A-BD65-4831-A85E-D3332AB775B3}" type="pres">
      <dgm:prSet presAssocID="{C9A5E909-B386-4B4E-9779-1737D18453F1}" presName="descendantText" presStyleLbl="alignAccFollowNode1" presStyleIdx="2" presStyleCnt="5">
        <dgm:presLayoutVars>
          <dgm:bulletEnabled val="1"/>
        </dgm:presLayoutVars>
      </dgm:prSet>
      <dgm:spPr/>
    </dgm:pt>
    <dgm:pt modelId="{82DAE6B9-5A06-4219-9E00-F035103B6529}" type="pres">
      <dgm:prSet presAssocID="{7448C475-673B-430D-8D22-C694DA612D99}" presName="sp" presStyleCnt="0"/>
      <dgm:spPr/>
    </dgm:pt>
    <dgm:pt modelId="{B9DF98E6-F18A-4BD4-8A88-80671EA5A49B}" type="pres">
      <dgm:prSet presAssocID="{4C905035-FC14-4078-999F-595229503EC3}" presName="linNode" presStyleCnt="0"/>
      <dgm:spPr/>
    </dgm:pt>
    <dgm:pt modelId="{DE4DE735-35EC-437E-8C5C-235E8E744945}" type="pres">
      <dgm:prSet presAssocID="{4C905035-FC14-4078-999F-595229503EC3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2F7158DC-959F-4C35-939E-CF75ACC7ADDD}" type="pres">
      <dgm:prSet presAssocID="{4C905035-FC14-4078-999F-595229503EC3}" presName="descendantText" presStyleLbl="alignAccFollowNode1" presStyleIdx="3" presStyleCnt="5">
        <dgm:presLayoutVars>
          <dgm:bulletEnabled val="1"/>
        </dgm:presLayoutVars>
      </dgm:prSet>
      <dgm:spPr/>
    </dgm:pt>
    <dgm:pt modelId="{827F8368-1BE5-414C-BB0C-A46BA31B0490}" type="pres">
      <dgm:prSet presAssocID="{264D145C-8829-4393-9477-0EB0F327D189}" presName="sp" presStyleCnt="0"/>
      <dgm:spPr/>
    </dgm:pt>
    <dgm:pt modelId="{87493F4B-13EB-45A5-AA60-BC9A4D427F0F}" type="pres">
      <dgm:prSet presAssocID="{D7C1F8AF-EB60-4E6E-9628-B22C6A76C321}" presName="linNode" presStyleCnt="0"/>
      <dgm:spPr/>
    </dgm:pt>
    <dgm:pt modelId="{1D7626E1-0B08-4026-B4F5-FD08D7985372}" type="pres">
      <dgm:prSet presAssocID="{D7C1F8AF-EB60-4E6E-9628-B22C6A76C321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C7CAB6F8-6721-4B4A-8749-9829515D1D13}" type="pres">
      <dgm:prSet presAssocID="{D7C1F8AF-EB60-4E6E-9628-B22C6A76C321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FDC3EB04-D42A-4E47-BAB6-8A83D188238B}" type="presOf" srcId="{7B78EE7D-4F62-420D-BF3E-3B48D5BD9192}" destId="{311249FE-F434-44C2-A01F-D646128A4518}" srcOrd="0" destOrd="0" presId="urn:microsoft.com/office/officeart/2005/8/layout/vList5"/>
    <dgm:cxn modelId="{89757320-C463-41CA-A40E-EA59328E4E96}" type="presOf" srcId="{C9A5E909-B386-4B4E-9779-1737D18453F1}" destId="{46FA8BEC-6522-4D41-B3AC-F0928D7793DE}" srcOrd="0" destOrd="0" presId="urn:microsoft.com/office/officeart/2005/8/layout/vList5"/>
    <dgm:cxn modelId="{BE97072D-A26A-492F-A57B-595955A6FFE7}" type="presOf" srcId="{577ADD5A-00A1-4CA8-A307-413B47AD00F7}" destId="{C7CAB6F8-6721-4B4A-8749-9829515D1D13}" srcOrd="0" destOrd="0" presId="urn:microsoft.com/office/officeart/2005/8/layout/vList5"/>
    <dgm:cxn modelId="{5265582E-DFFF-4B06-BBED-67CA18A9B98D}" srcId="{4C905035-FC14-4078-999F-595229503EC3}" destId="{C9A894F0-C7DF-44CD-B2D2-EFCA734BDDCA}" srcOrd="0" destOrd="0" parTransId="{66F9C747-DD19-4BE6-BB6C-771298BFA955}" sibTransId="{8DFB5E37-1DAC-44EA-BE95-6877A49A9D88}"/>
    <dgm:cxn modelId="{3BCAB734-D8BC-4CDC-BFE9-0693A177455C}" srcId="{CDDA48AA-B170-43BE-95A2-B4A997276D4E}" destId="{C9A5E909-B386-4B4E-9779-1737D18453F1}" srcOrd="2" destOrd="0" parTransId="{2A372EE4-C48A-4553-A28D-5F1B79881BE0}" sibTransId="{7448C475-673B-430D-8D22-C694DA612D99}"/>
    <dgm:cxn modelId="{9FF3C864-1644-4125-AFDF-610DF7FFAEBA}" type="presOf" srcId="{A4C9C708-537D-40EC-AF2F-D7072004BD89}" destId="{1A8D09E6-72A5-46F2-BAF2-032B8690DCE0}" srcOrd="0" destOrd="0" presId="urn:microsoft.com/office/officeart/2005/8/layout/vList5"/>
    <dgm:cxn modelId="{D3E77946-3AEF-4C4B-8C8C-24472E3BAE2E}" srcId="{C9A5E909-B386-4B4E-9779-1737D18453F1}" destId="{424D7588-CE7C-4F59-B297-268F9A7F49C9}" srcOrd="0" destOrd="0" parTransId="{1DDAFFC6-3D71-4862-990D-B9829AC95EAF}" sibTransId="{8EDF1A8F-86D1-44D6-A976-1E3BC7C1DE96}"/>
    <dgm:cxn modelId="{7929BA83-33F5-493D-8429-91415B14BA8A}" type="presOf" srcId="{CDDA48AA-B170-43BE-95A2-B4A997276D4E}" destId="{59B4068F-3AB4-48D7-873B-F54EB8268C74}" srcOrd="0" destOrd="0" presId="urn:microsoft.com/office/officeart/2005/8/layout/vList5"/>
    <dgm:cxn modelId="{79106184-594F-41CA-ABB6-98EC0D40BA45}" srcId="{2EED823E-9F78-4631-AA3E-D81EA14F44F5}" destId="{AD03653B-23AB-4B8F-9EB5-D0BC92E8A18B}" srcOrd="0" destOrd="0" parTransId="{A93266CB-31BC-47C9-9FB7-39B95FA8A2B7}" sibTransId="{91D1A687-C5AA-4160-8537-8BB1B39E484B}"/>
    <dgm:cxn modelId="{84CEDB8C-EDE1-47F2-B8C5-3B8FF856786E}" type="presOf" srcId="{C9A894F0-C7DF-44CD-B2D2-EFCA734BDDCA}" destId="{2F7158DC-959F-4C35-939E-CF75ACC7ADDD}" srcOrd="0" destOrd="0" presId="urn:microsoft.com/office/officeart/2005/8/layout/vList5"/>
    <dgm:cxn modelId="{E3071FAB-9CF9-460C-ADE6-3DB79AB4618B}" srcId="{CDDA48AA-B170-43BE-95A2-B4A997276D4E}" destId="{D7C1F8AF-EB60-4E6E-9628-B22C6A76C321}" srcOrd="4" destOrd="0" parTransId="{9E8C6BA2-5362-4AB5-A7DB-DBFCC79B177F}" sibTransId="{D5E03738-2AF6-4FEF-8FF7-4099B03E8D87}"/>
    <dgm:cxn modelId="{9D7AE2B0-EB7F-4E57-ADDA-73AC53EA977B}" type="presOf" srcId="{4C905035-FC14-4078-999F-595229503EC3}" destId="{DE4DE735-35EC-437E-8C5C-235E8E744945}" srcOrd="0" destOrd="0" presId="urn:microsoft.com/office/officeart/2005/8/layout/vList5"/>
    <dgm:cxn modelId="{0498E7B7-0CB3-40FD-B849-B6D88B4D1F34}" type="presOf" srcId="{D7C1F8AF-EB60-4E6E-9628-B22C6A76C321}" destId="{1D7626E1-0B08-4026-B4F5-FD08D7985372}" srcOrd="0" destOrd="0" presId="urn:microsoft.com/office/officeart/2005/8/layout/vList5"/>
    <dgm:cxn modelId="{B41CE7C8-CAE5-41E3-989F-DABAB9E03D64}" type="presOf" srcId="{2EED823E-9F78-4631-AA3E-D81EA14F44F5}" destId="{BE369E78-A525-41DB-8AB4-D2D06F7AE191}" srcOrd="0" destOrd="0" presId="urn:microsoft.com/office/officeart/2005/8/layout/vList5"/>
    <dgm:cxn modelId="{C5E773CB-8133-4249-AB30-4BB0EB1DEBB5}" type="presOf" srcId="{424D7588-CE7C-4F59-B297-268F9A7F49C9}" destId="{DD42F57A-BD65-4831-A85E-D3332AB775B3}" srcOrd="0" destOrd="0" presId="urn:microsoft.com/office/officeart/2005/8/layout/vList5"/>
    <dgm:cxn modelId="{615C1FD3-79BA-4AFB-A21B-C037288C7ADB}" srcId="{CDDA48AA-B170-43BE-95A2-B4A997276D4E}" destId="{4C905035-FC14-4078-999F-595229503EC3}" srcOrd="3" destOrd="0" parTransId="{250AE5DE-6F7A-4D28-954A-BB065937E57D}" sibTransId="{264D145C-8829-4393-9477-0EB0F327D189}"/>
    <dgm:cxn modelId="{09EF1AD9-F6FD-4A51-A484-CA1F197CBFA7}" srcId="{CDDA48AA-B170-43BE-95A2-B4A997276D4E}" destId="{2EED823E-9F78-4631-AA3E-D81EA14F44F5}" srcOrd="0" destOrd="0" parTransId="{DE3C6492-F02D-476E-987F-13F0F897AA8C}" sibTransId="{0E5BA602-AE08-47E4-B695-1270761F38F6}"/>
    <dgm:cxn modelId="{9CE4BFDB-453A-40EF-99DF-109260A5F8CA}" srcId="{D7C1F8AF-EB60-4E6E-9628-B22C6A76C321}" destId="{577ADD5A-00A1-4CA8-A307-413B47AD00F7}" srcOrd="0" destOrd="0" parTransId="{FEC7296F-231A-4E5C-90B2-ACFC726C2437}" sibTransId="{137926A3-0288-4F67-B50F-72E8AD8043AC}"/>
    <dgm:cxn modelId="{4C4F0BE8-712C-405B-88CB-7EABE723E686}" srcId="{A4C9C708-537D-40EC-AF2F-D7072004BD89}" destId="{7B78EE7D-4F62-420D-BF3E-3B48D5BD9192}" srcOrd="0" destOrd="0" parTransId="{E38B357F-2151-4B60-B22B-2169063CCF96}" sibTransId="{F7F6612A-7C9D-41DB-881F-CDA625D63F1E}"/>
    <dgm:cxn modelId="{2EE919FA-594A-441E-8C2F-8332C8653CB0}" type="presOf" srcId="{AD03653B-23AB-4B8F-9EB5-D0BC92E8A18B}" destId="{C0B3C7F4-2326-4125-86F7-7D658CAAE8A2}" srcOrd="0" destOrd="0" presId="urn:microsoft.com/office/officeart/2005/8/layout/vList5"/>
    <dgm:cxn modelId="{ECD683FF-82DF-4FFF-A50C-CCFE7F4778D8}" srcId="{CDDA48AA-B170-43BE-95A2-B4A997276D4E}" destId="{A4C9C708-537D-40EC-AF2F-D7072004BD89}" srcOrd="1" destOrd="0" parTransId="{9006E474-BDD9-4B32-95B4-2CD358D0B32A}" sibTransId="{3A0E69E6-CAAB-4F0F-A4ED-1F3555C3511C}"/>
    <dgm:cxn modelId="{67CF730C-D41A-4B21-87F3-43AF8EF05330}" type="presParOf" srcId="{59B4068F-3AB4-48D7-873B-F54EB8268C74}" destId="{E82566E6-1622-4C3A-86B1-AB5C64D41D69}" srcOrd="0" destOrd="0" presId="urn:microsoft.com/office/officeart/2005/8/layout/vList5"/>
    <dgm:cxn modelId="{F2C4C010-E98A-4922-B1EC-733B0821E551}" type="presParOf" srcId="{E82566E6-1622-4C3A-86B1-AB5C64D41D69}" destId="{BE369E78-A525-41DB-8AB4-D2D06F7AE191}" srcOrd="0" destOrd="0" presId="urn:microsoft.com/office/officeart/2005/8/layout/vList5"/>
    <dgm:cxn modelId="{C861D017-C132-45E8-A901-EF92CB9A0CD1}" type="presParOf" srcId="{E82566E6-1622-4C3A-86B1-AB5C64D41D69}" destId="{C0B3C7F4-2326-4125-86F7-7D658CAAE8A2}" srcOrd="1" destOrd="0" presId="urn:microsoft.com/office/officeart/2005/8/layout/vList5"/>
    <dgm:cxn modelId="{8D8D1E9D-C2A2-482B-9436-F6A89A874A4E}" type="presParOf" srcId="{59B4068F-3AB4-48D7-873B-F54EB8268C74}" destId="{38BE2E42-95A8-45A8-8D76-A4EBFFE28362}" srcOrd="1" destOrd="0" presId="urn:microsoft.com/office/officeart/2005/8/layout/vList5"/>
    <dgm:cxn modelId="{38301E5D-F1C0-4BB2-B66C-F1220E6A5014}" type="presParOf" srcId="{59B4068F-3AB4-48D7-873B-F54EB8268C74}" destId="{0E3EAA97-135F-43A3-94FA-8EDD2C27230B}" srcOrd="2" destOrd="0" presId="urn:microsoft.com/office/officeart/2005/8/layout/vList5"/>
    <dgm:cxn modelId="{214C569D-2057-4AEF-B3A6-86CA80A197FB}" type="presParOf" srcId="{0E3EAA97-135F-43A3-94FA-8EDD2C27230B}" destId="{1A8D09E6-72A5-46F2-BAF2-032B8690DCE0}" srcOrd="0" destOrd="0" presId="urn:microsoft.com/office/officeart/2005/8/layout/vList5"/>
    <dgm:cxn modelId="{D3433AAF-6F93-49C6-B82C-8C7995D4A9B8}" type="presParOf" srcId="{0E3EAA97-135F-43A3-94FA-8EDD2C27230B}" destId="{311249FE-F434-44C2-A01F-D646128A4518}" srcOrd="1" destOrd="0" presId="urn:microsoft.com/office/officeart/2005/8/layout/vList5"/>
    <dgm:cxn modelId="{950DF955-1EEC-48F5-BEC3-2458875EC1F5}" type="presParOf" srcId="{59B4068F-3AB4-48D7-873B-F54EB8268C74}" destId="{8CF20D3F-43BF-4F9A-9A00-AE2E543B43C6}" srcOrd="3" destOrd="0" presId="urn:microsoft.com/office/officeart/2005/8/layout/vList5"/>
    <dgm:cxn modelId="{1306C2D3-7EBC-483E-BFC2-F78123AD1B72}" type="presParOf" srcId="{59B4068F-3AB4-48D7-873B-F54EB8268C74}" destId="{1F409A62-4BBB-46B7-AD56-1C1E6EF5395F}" srcOrd="4" destOrd="0" presId="urn:microsoft.com/office/officeart/2005/8/layout/vList5"/>
    <dgm:cxn modelId="{1B3B03C2-F835-4F8E-BCCE-EF3F2F9FF5C4}" type="presParOf" srcId="{1F409A62-4BBB-46B7-AD56-1C1E6EF5395F}" destId="{46FA8BEC-6522-4D41-B3AC-F0928D7793DE}" srcOrd="0" destOrd="0" presId="urn:microsoft.com/office/officeart/2005/8/layout/vList5"/>
    <dgm:cxn modelId="{78391EEB-476C-40CD-BC3D-9252A52090C7}" type="presParOf" srcId="{1F409A62-4BBB-46B7-AD56-1C1E6EF5395F}" destId="{DD42F57A-BD65-4831-A85E-D3332AB775B3}" srcOrd="1" destOrd="0" presId="urn:microsoft.com/office/officeart/2005/8/layout/vList5"/>
    <dgm:cxn modelId="{FA3E586F-9595-4DBF-A7C7-DF950EBFD594}" type="presParOf" srcId="{59B4068F-3AB4-48D7-873B-F54EB8268C74}" destId="{82DAE6B9-5A06-4219-9E00-F035103B6529}" srcOrd="5" destOrd="0" presId="urn:microsoft.com/office/officeart/2005/8/layout/vList5"/>
    <dgm:cxn modelId="{E65E0096-9A46-4ECB-90F6-93E2EDE52FB2}" type="presParOf" srcId="{59B4068F-3AB4-48D7-873B-F54EB8268C74}" destId="{B9DF98E6-F18A-4BD4-8A88-80671EA5A49B}" srcOrd="6" destOrd="0" presId="urn:microsoft.com/office/officeart/2005/8/layout/vList5"/>
    <dgm:cxn modelId="{BE26D5E3-426E-404F-AD1B-9766176BC5B8}" type="presParOf" srcId="{B9DF98E6-F18A-4BD4-8A88-80671EA5A49B}" destId="{DE4DE735-35EC-437E-8C5C-235E8E744945}" srcOrd="0" destOrd="0" presId="urn:microsoft.com/office/officeart/2005/8/layout/vList5"/>
    <dgm:cxn modelId="{DE7F789C-D696-4C74-A0CB-447DF0CBA9B3}" type="presParOf" srcId="{B9DF98E6-F18A-4BD4-8A88-80671EA5A49B}" destId="{2F7158DC-959F-4C35-939E-CF75ACC7ADDD}" srcOrd="1" destOrd="0" presId="urn:microsoft.com/office/officeart/2005/8/layout/vList5"/>
    <dgm:cxn modelId="{6FAFD320-C324-458E-BA8C-C4909CAF2523}" type="presParOf" srcId="{59B4068F-3AB4-48D7-873B-F54EB8268C74}" destId="{827F8368-1BE5-414C-BB0C-A46BA31B0490}" srcOrd="7" destOrd="0" presId="urn:microsoft.com/office/officeart/2005/8/layout/vList5"/>
    <dgm:cxn modelId="{E63F1866-83C0-4D9C-BA5B-310F4259144A}" type="presParOf" srcId="{59B4068F-3AB4-48D7-873B-F54EB8268C74}" destId="{87493F4B-13EB-45A5-AA60-BC9A4D427F0F}" srcOrd="8" destOrd="0" presId="urn:microsoft.com/office/officeart/2005/8/layout/vList5"/>
    <dgm:cxn modelId="{7FBBD1EA-080D-415D-8351-3207EFFFE4BA}" type="presParOf" srcId="{87493F4B-13EB-45A5-AA60-BC9A4D427F0F}" destId="{1D7626E1-0B08-4026-B4F5-FD08D7985372}" srcOrd="0" destOrd="0" presId="urn:microsoft.com/office/officeart/2005/8/layout/vList5"/>
    <dgm:cxn modelId="{ABAAB711-FA58-4BFD-B501-276AA80E1CDD}" type="presParOf" srcId="{87493F4B-13EB-45A5-AA60-BC9A4D427F0F}" destId="{C7CAB6F8-6721-4B4A-8749-9829515D1D1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3E993D-443A-45D7-A3B8-34F1F76922D8}" type="doc">
      <dgm:prSet loTypeId="urn:microsoft.com/office/officeart/2005/8/layout/hList7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60E766-E19C-4648-88B3-C8F4DFF6E31B}">
      <dgm:prSet phldrT="[Text]"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</a:rPr>
            <a:t>active learning in a hybrid environment</a:t>
          </a:r>
          <a:endParaRPr lang="en-US" sz="1800" dirty="0"/>
        </a:p>
      </dgm:t>
    </dgm:pt>
    <dgm:pt modelId="{21EF3B0F-AD74-49DB-955B-D2783690D020}" type="parTrans" cxnId="{2A988730-0000-46AC-B7D4-7B573A038011}">
      <dgm:prSet/>
      <dgm:spPr/>
      <dgm:t>
        <a:bodyPr/>
        <a:lstStyle/>
        <a:p>
          <a:endParaRPr lang="en-US"/>
        </a:p>
      </dgm:t>
    </dgm:pt>
    <dgm:pt modelId="{3ABEC745-B39A-4F6B-8A02-ED727C72C008}" type="sibTrans" cxnId="{2A988730-0000-46AC-B7D4-7B573A038011}">
      <dgm:prSet/>
      <dgm:spPr/>
      <dgm:t>
        <a:bodyPr/>
        <a:lstStyle/>
        <a:p>
          <a:endParaRPr lang="en-US"/>
        </a:p>
      </dgm:t>
    </dgm:pt>
    <dgm:pt modelId="{3D28CF28-EDD0-4251-BE5C-D226FED89D0D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</a:rPr>
            <a:t>meetings with experts in various fields</a:t>
          </a:r>
        </a:p>
      </dgm:t>
    </dgm:pt>
    <dgm:pt modelId="{60FBCA80-751B-4A85-A700-FD996710068C}" type="parTrans" cxnId="{99D12DFC-07B7-4557-8A12-54AA84433743}">
      <dgm:prSet/>
      <dgm:spPr/>
      <dgm:t>
        <a:bodyPr/>
        <a:lstStyle/>
        <a:p>
          <a:endParaRPr lang="en-US"/>
        </a:p>
      </dgm:t>
    </dgm:pt>
    <dgm:pt modelId="{421F40F1-4B47-42B6-A731-ECC3CFB8B69D}" type="sibTrans" cxnId="{99D12DFC-07B7-4557-8A12-54AA84433743}">
      <dgm:prSet/>
      <dgm:spPr/>
      <dgm:t>
        <a:bodyPr/>
        <a:lstStyle/>
        <a:p>
          <a:endParaRPr lang="en-US"/>
        </a:p>
      </dgm:t>
    </dgm:pt>
    <dgm:pt modelId="{52E7618A-215D-4917-9FB1-9FF9482452FE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</a:rPr>
            <a:t>interest clubs</a:t>
          </a:r>
          <a:r>
            <a:rPr lang="bg-BG" sz="1800" dirty="0">
              <a:latin typeface="Calibri" panose="020F0502020204030204" pitchFamily="34" charset="0"/>
            </a:rPr>
            <a:t> </a:t>
          </a:r>
          <a:r>
            <a:rPr lang="en-US" sz="1800" dirty="0">
              <a:latin typeface="Calibri" panose="020F0502020204030204" pitchFamily="34" charset="0"/>
            </a:rPr>
            <a:t>(3D mapping, interactive design, QUERYADA, etc.)</a:t>
          </a:r>
        </a:p>
      </dgm:t>
    </dgm:pt>
    <dgm:pt modelId="{804915E1-FC44-4B4D-84B7-11987C568284}" type="parTrans" cxnId="{3D2AEB22-716B-40BF-BC23-8B8D2EFB772B}">
      <dgm:prSet/>
      <dgm:spPr/>
      <dgm:t>
        <a:bodyPr/>
        <a:lstStyle/>
        <a:p>
          <a:endParaRPr lang="en-US"/>
        </a:p>
      </dgm:t>
    </dgm:pt>
    <dgm:pt modelId="{E1143E3C-D88C-4574-97AF-BB7296A5CF40}" type="sibTrans" cxnId="{3D2AEB22-716B-40BF-BC23-8B8D2EFB772B}">
      <dgm:prSet/>
      <dgm:spPr/>
      <dgm:t>
        <a:bodyPr/>
        <a:lstStyle/>
        <a:p>
          <a:endParaRPr lang="en-US"/>
        </a:p>
      </dgm:t>
    </dgm:pt>
    <dgm:pt modelId="{4F06AEA5-DDB6-4393-AE2A-A5BCC846C39F}">
      <dgm:prSet custT="1"/>
      <dgm:spPr/>
      <dgm:t>
        <a:bodyPr/>
        <a:lstStyle/>
        <a:p>
          <a:r>
            <a:rPr lang="en-US" sz="1800" dirty="0">
              <a:latin typeface="Calibri" panose="020F0502020204030204" pitchFamily="34" charset="0"/>
            </a:rPr>
            <a:t>participation in research groups</a:t>
          </a:r>
        </a:p>
      </dgm:t>
    </dgm:pt>
    <dgm:pt modelId="{7C73C3B0-063A-42CC-AA04-3EEA26525DEF}" type="parTrans" cxnId="{A784F836-8254-4075-84BD-1FC57AA40B36}">
      <dgm:prSet/>
      <dgm:spPr/>
      <dgm:t>
        <a:bodyPr/>
        <a:lstStyle/>
        <a:p>
          <a:endParaRPr lang="en-US"/>
        </a:p>
      </dgm:t>
    </dgm:pt>
    <dgm:pt modelId="{E5D5DB74-BE9F-4C67-A7FB-0E46F9246433}" type="sibTrans" cxnId="{A784F836-8254-4075-84BD-1FC57AA40B36}">
      <dgm:prSet/>
      <dgm:spPr/>
      <dgm:t>
        <a:bodyPr/>
        <a:lstStyle/>
        <a:p>
          <a:endParaRPr lang="en-US"/>
        </a:p>
      </dgm:t>
    </dgm:pt>
    <dgm:pt modelId="{CD88E0AD-ACAC-4EBE-9DC4-E836D4103E41}" type="pres">
      <dgm:prSet presAssocID="{963E993D-443A-45D7-A3B8-34F1F76922D8}" presName="Name0" presStyleCnt="0">
        <dgm:presLayoutVars>
          <dgm:dir/>
          <dgm:resizeHandles val="exact"/>
        </dgm:presLayoutVars>
      </dgm:prSet>
      <dgm:spPr/>
    </dgm:pt>
    <dgm:pt modelId="{BD2E9639-9DD9-4D6A-B2A7-2CBA92583E9B}" type="pres">
      <dgm:prSet presAssocID="{963E993D-443A-45D7-A3B8-34F1F76922D8}" presName="fgShape" presStyleLbl="fgShp" presStyleIdx="0" presStyleCnt="1"/>
      <dgm:spPr/>
    </dgm:pt>
    <dgm:pt modelId="{FE84D969-0C3E-4DC4-BBC6-0267D1BD2403}" type="pres">
      <dgm:prSet presAssocID="{963E993D-443A-45D7-A3B8-34F1F76922D8}" presName="linComp" presStyleCnt="0"/>
      <dgm:spPr/>
    </dgm:pt>
    <dgm:pt modelId="{ED92383F-3D8F-4799-B1A1-00A7D89CD7E6}" type="pres">
      <dgm:prSet presAssocID="{0C60E766-E19C-4648-88B3-C8F4DFF6E31B}" presName="compNode" presStyleCnt="0"/>
      <dgm:spPr/>
    </dgm:pt>
    <dgm:pt modelId="{DEDAC43D-36C4-4058-AEA3-B2A6CBF536C6}" type="pres">
      <dgm:prSet presAssocID="{0C60E766-E19C-4648-88B3-C8F4DFF6E31B}" presName="bkgdShape" presStyleLbl="node1" presStyleIdx="0" presStyleCnt="4"/>
      <dgm:spPr/>
    </dgm:pt>
    <dgm:pt modelId="{9752CC72-134A-498A-9C9F-71EC12B97B82}" type="pres">
      <dgm:prSet presAssocID="{0C60E766-E19C-4648-88B3-C8F4DFF6E31B}" presName="nodeTx" presStyleLbl="node1" presStyleIdx="0" presStyleCnt="4">
        <dgm:presLayoutVars>
          <dgm:bulletEnabled val="1"/>
        </dgm:presLayoutVars>
      </dgm:prSet>
      <dgm:spPr/>
    </dgm:pt>
    <dgm:pt modelId="{27C87F0D-28DE-4B3D-B18F-223B58E7C598}" type="pres">
      <dgm:prSet presAssocID="{0C60E766-E19C-4648-88B3-C8F4DFF6E31B}" presName="invisiNode" presStyleLbl="node1" presStyleIdx="0" presStyleCnt="4"/>
      <dgm:spPr/>
    </dgm:pt>
    <dgm:pt modelId="{98061BAD-9746-4605-9013-1ABE36E51D00}" type="pres">
      <dgm:prSet presAssocID="{0C60E766-E19C-4648-88B3-C8F4DFF6E31B}" presName="imagNode" presStyleLbl="fgImgPlace1" presStyleIdx="0" presStyleCnt="4" custLinFactNeighborY="-961"/>
      <dgm:spPr>
        <a:blipFill>
          <a:blip xmlns:r="http://schemas.openxmlformats.org/officeDocument/2006/relationships" r:embed="rId1"/>
          <a:srcRect/>
          <a:stretch>
            <a:fillRect l="-50000" r="-50000"/>
          </a:stretch>
        </a:blipFill>
      </dgm:spPr>
    </dgm:pt>
    <dgm:pt modelId="{FF4E3E75-1226-418A-B728-14B2688C947F}" type="pres">
      <dgm:prSet presAssocID="{3ABEC745-B39A-4F6B-8A02-ED727C72C008}" presName="sibTrans" presStyleLbl="sibTrans2D1" presStyleIdx="0" presStyleCnt="0"/>
      <dgm:spPr/>
    </dgm:pt>
    <dgm:pt modelId="{9B7FCFC0-CE03-4385-9449-D1F344B19BEE}" type="pres">
      <dgm:prSet presAssocID="{3D28CF28-EDD0-4251-BE5C-D226FED89D0D}" presName="compNode" presStyleCnt="0"/>
      <dgm:spPr/>
    </dgm:pt>
    <dgm:pt modelId="{5F267537-5388-4C25-8F5C-3C4C44ABEB58}" type="pres">
      <dgm:prSet presAssocID="{3D28CF28-EDD0-4251-BE5C-D226FED89D0D}" presName="bkgdShape" presStyleLbl="node1" presStyleIdx="1" presStyleCnt="4"/>
      <dgm:spPr/>
    </dgm:pt>
    <dgm:pt modelId="{AC1EB7B9-793E-48F8-928C-A6A98AFB6A7E}" type="pres">
      <dgm:prSet presAssocID="{3D28CF28-EDD0-4251-BE5C-D226FED89D0D}" presName="nodeTx" presStyleLbl="node1" presStyleIdx="1" presStyleCnt="4">
        <dgm:presLayoutVars>
          <dgm:bulletEnabled val="1"/>
        </dgm:presLayoutVars>
      </dgm:prSet>
      <dgm:spPr/>
    </dgm:pt>
    <dgm:pt modelId="{976986C5-79F3-44A3-AA32-CDE665A4C56E}" type="pres">
      <dgm:prSet presAssocID="{3D28CF28-EDD0-4251-BE5C-D226FED89D0D}" presName="invisiNode" presStyleLbl="node1" presStyleIdx="1" presStyleCnt="4"/>
      <dgm:spPr/>
    </dgm:pt>
    <dgm:pt modelId="{B8E43C27-408E-4ACA-8362-7AF0500D3C14}" type="pres">
      <dgm:prSet presAssocID="{3D28CF28-EDD0-4251-BE5C-D226FED89D0D}" presName="imagNode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</dgm:spPr>
    </dgm:pt>
    <dgm:pt modelId="{BF0990BD-1A36-4566-85D8-C8A8851B11A0}" type="pres">
      <dgm:prSet presAssocID="{421F40F1-4B47-42B6-A731-ECC3CFB8B69D}" presName="sibTrans" presStyleLbl="sibTrans2D1" presStyleIdx="0" presStyleCnt="0"/>
      <dgm:spPr/>
    </dgm:pt>
    <dgm:pt modelId="{46F36286-0543-4CEE-A8E4-016F56563B67}" type="pres">
      <dgm:prSet presAssocID="{52E7618A-215D-4917-9FB1-9FF9482452FE}" presName="compNode" presStyleCnt="0"/>
      <dgm:spPr/>
    </dgm:pt>
    <dgm:pt modelId="{B82CB0AC-0B89-48A6-99EF-A0467F07DBFA}" type="pres">
      <dgm:prSet presAssocID="{52E7618A-215D-4917-9FB1-9FF9482452FE}" presName="bkgdShape" presStyleLbl="node1" presStyleIdx="2" presStyleCnt="4"/>
      <dgm:spPr/>
    </dgm:pt>
    <dgm:pt modelId="{36129610-3D78-4689-8CC8-16DC1B3799A6}" type="pres">
      <dgm:prSet presAssocID="{52E7618A-215D-4917-9FB1-9FF9482452FE}" presName="nodeTx" presStyleLbl="node1" presStyleIdx="2" presStyleCnt="4">
        <dgm:presLayoutVars>
          <dgm:bulletEnabled val="1"/>
        </dgm:presLayoutVars>
      </dgm:prSet>
      <dgm:spPr/>
    </dgm:pt>
    <dgm:pt modelId="{2FB2477B-D356-4CE0-BFA8-C57643E6406D}" type="pres">
      <dgm:prSet presAssocID="{52E7618A-215D-4917-9FB1-9FF9482452FE}" presName="invisiNode" presStyleLbl="node1" presStyleIdx="2" presStyleCnt="4"/>
      <dgm:spPr/>
    </dgm:pt>
    <dgm:pt modelId="{EC23C0B7-AB26-43A8-B597-5FBB4DEA1688}" type="pres">
      <dgm:prSet presAssocID="{52E7618A-215D-4917-9FB1-9FF9482452FE}" presName="imagNode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 l="-15000" r="-15000"/>
          </a:stretch>
        </a:blipFill>
      </dgm:spPr>
    </dgm:pt>
    <dgm:pt modelId="{CD2A8829-E2BA-4C69-8BBC-C1477E159349}" type="pres">
      <dgm:prSet presAssocID="{E1143E3C-D88C-4574-97AF-BB7296A5CF40}" presName="sibTrans" presStyleLbl="sibTrans2D1" presStyleIdx="0" presStyleCnt="0"/>
      <dgm:spPr/>
    </dgm:pt>
    <dgm:pt modelId="{0DDAC0BB-8363-4D9F-8642-EFE0F6B59903}" type="pres">
      <dgm:prSet presAssocID="{4F06AEA5-DDB6-4393-AE2A-A5BCC846C39F}" presName="compNode" presStyleCnt="0"/>
      <dgm:spPr/>
    </dgm:pt>
    <dgm:pt modelId="{11FD308F-AB59-421A-B020-5229491AA02D}" type="pres">
      <dgm:prSet presAssocID="{4F06AEA5-DDB6-4393-AE2A-A5BCC846C39F}" presName="bkgdShape" presStyleLbl="node1" presStyleIdx="3" presStyleCnt="4"/>
      <dgm:spPr/>
    </dgm:pt>
    <dgm:pt modelId="{D7443669-3D94-4204-87E1-C76C78CEBCD9}" type="pres">
      <dgm:prSet presAssocID="{4F06AEA5-DDB6-4393-AE2A-A5BCC846C39F}" presName="nodeTx" presStyleLbl="node1" presStyleIdx="3" presStyleCnt="4">
        <dgm:presLayoutVars>
          <dgm:bulletEnabled val="1"/>
        </dgm:presLayoutVars>
      </dgm:prSet>
      <dgm:spPr/>
    </dgm:pt>
    <dgm:pt modelId="{DFEB3555-D468-44CB-96F7-E53F9EE1C2E7}" type="pres">
      <dgm:prSet presAssocID="{4F06AEA5-DDB6-4393-AE2A-A5BCC846C39F}" presName="invisiNode" presStyleLbl="node1" presStyleIdx="3" presStyleCnt="4"/>
      <dgm:spPr/>
    </dgm:pt>
    <dgm:pt modelId="{0D93C357-EA56-4F71-AC12-2588F2E1F58B}" type="pres">
      <dgm:prSet presAssocID="{4F06AEA5-DDB6-4393-AE2A-A5BCC846C39F}" presName="imagNode" presStyleLbl="fgImgPlace1" presStyleIdx="3" presStyleCnt="4" custLinFactNeighborX="1019" custLinFactNeighborY="1019"/>
      <dgm:spPr>
        <a:blipFill dpi="0" rotWithShape="1">
          <a:blip xmlns:r="http://schemas.openxmlformats.org/officeDocument/2006/relationships" r:embed="rId4"/>
          <a:srcRect/>
          <a:stretch>
            <a:fillRect l="-3203" t="36699" r="-3203" b="36699"/>
          </a:stretch>
        </a:blipFill>
      </dgm:spPr>
    </dgm:pt>
  </dgm:ptLst>
  <dgm:cxnLst>
    <dgm:cxn modelId="{0C083E02-80D8-41DD-84A1-ED53D1E27744}" type="presOf" srcId="{52E7618A-215D-4917-9FB1-9FF9482452FE}" destId="{36129610-3D78-4689-8CC8-16DC1B3799A6}" srcOrd="1" destOrd="0" presId="urn:microsoft.com/office/officeart/2005/8/layout/hList7"/>
    <dgm:cxn modelId="{8887ED03-BED7-42DF-8A36-F8B2CDE57410}" type="presOf" srcId="{0C60E766-E19C-4648-88B3-C8F4DFF6E31B}" destId="{DEDAC43D-36C4-4058-AEA3-B2A6CBF536C6}" srcOrd="0" destOrd="0" presId="urn:microsoft.com/office/officeart/2005/8/layout/hList7"/>
    <dgm:cxn modelId="{3D2AEB22-716B-40BF-BC23-8B8D2EFB772B}" srcId="{963E993D-443A-45D7-A3B8-34F1F76922D8}" destId="{52E7618A-215D-4917-9FB1-9FF9482452FE}" srcOrd="2" destOrd="0" parTransId="{804915E1-FC44-4B4D-84B7-11987C568284}" sibTransId="{E1143E3C-D88C-4574-97AF-BB7296A5CF40}"/>
    <dgm:cxn modelId="{DB9F0C23-B039-433B-A74B-B900A970BB3D}" type="presOf" srcId="{3ABEC745-B39A-4F6B-8A02-ED727C72C008}" destId="{FF4E3E75-1226-418A-B728-14B2688C947F}" srcOrd="0" destOrd="0" presId="urn:microsoft.com/office/officeart/2005/8/layout/hList7"/>
    <dgm:cxn modelId="{88D1B32B-198B-496A-BB8C-AE8638CA6B1F}" type="presOf" srcId="{0C60E766-E19C-4648-88B3-C8F4DFF6E31B}" destId="{9752CC72-134A-498A-9C9F-71EC12B97B82}" srcOrd="1" destOrd="0" presId="urn:microsoft.com/office/officeart/2005/8/layout/hList7"/>
    <dgm:cxn modelId="{2A988730-0000-46AC-B7D4-7B573A038011}" srcId="{963E993D-443A-45D7-A3B8-34F1F76922D8}" destId="{0C60E766-E19C-4648-88B3-C8F4DFF6E31B}" srcOrd="0" destOrd="0" parTransId="{21EF3B0F-AD74-49DB-955B-D2783690D020}" sibTransId="{3ABEC745-B39A-4F6B-8A02-ED727C72C008}"/>
    <dgm:cxn modelId="{A784F836-8254-4075-84BD-1FC57AA40B36}" srcId="{963E993D-443A-45D7-A3B8-34F1F76922D8}" destId="{4F06AEA5-DDB6-4393-AE2A-A5BCC846C39F}" srcOrd="3" destOrd="0" parTransId="{7C73C3B0-063A-42CC-AA04-3EEA26525DEF}" sibTransId="{E5D5DB74-BE9F-4C67-A7FB-0E46F9246433}"/>
    <dgm:cxn modelId="{5253F438-DFE1-4C79-9DC9-B5E4B7E5B7CD}" type="presOf" srcId="{3D28CF28-EDD0-4251-BE5C-D226FED89D0D}" destId="{5F267537-5388-4C25-8F5C-3C4C44ABEB58}" srcOrd="0" destOrd="0" presId="urn:microsoft.com/office/officeart/2005/8/layout/hList7"/>
    <dgm:cxn modelId="{3B6FD25A-03CB-4CC2-A648-205D3FEDF06C}" type="presOf" srcId="{E1143E3C-D88C-4574-97AF-BB7296A5CF40}" destId="{CD2A8829-E2BA-4C69-8BBC-C1477E159349}" srcOrd="0" destOrd="0" presId="urn:microsoft.com/office/officeart/2005/8/layout/hList7"/>
    <dgm:cxn modelId="{231C167F-CAE8-4C39-955E-80495099135A}" type="presOf" srcId="{52E7618A-215D-4917-9FB1-9FF9482452FE}" destId="{B82CB0AC-0B89-48A6-99EF-A0467F07DBFA}" srcOrd="0" destOrd="0" presId="urn:microsoft.com/office/officeart/2005/8/layout/hList7"/>
    <dgm:cxn modelId="{968595BA-9842-4D7F-A6C3-726C734752C2}" type="presOf" srcId="{421F40F1-4B47-42B6-A731-ECC3CFB8B69D}" destId="{BF0990BD-1A36-4566-85D8-C8A8851B11A0}" srcOrd="0" destOrd="0" presId="urn:microsoft.com/office/officeart/2005/8/layout/hList7"/>
    <dgm:cxn modelId="{3FA762C4-EF5F-4F4C-B8B1-78B0C66141F7}" type="presOf" srcId="{4F06AEA5-DDB6-4393-AE2A-A5BCC846C39F}" destId="{11FD308F-AB59-421A-B020-5229491AA02D}" srcOrd="0" destOrd="0" presId="urn:microsoft.com/office/officeart/2005/8/layout/hList7"/>
    <dgm:cxn modelId="{A5071DCD-1041-4225-B277-AF5B8A12F35D}" type="presOf" srcId="{4F06AEA5-DDB6-4393-AE2A-A5BCC846C39F}" destId="{D7443669-3D94-4204-87E1-C76C78CEBCD9}" srcOrd="1" destOrd="0" presId="urn:microsoft.com/office/officeart/2005/8/layout/hList7"/>
    <dgm:cxn modelId="{C1E314E8-01E9-44FC-B46E-39CF0707ADF7}" type="presOf" srcId="{3D28CF28-EDD0-4251-BE5C-D226FED89D0D}" destId="{AC1EB7B9-793E-48F8-928C-A6A98AFB6A7E}" srcOrd="1" destOrd="0" presId="urn:microsoft.com/office/officeart/2005/8/layout/hList7"/>
    <dgm:cxn modelId="{6D5787F0-B611-4BA4-9654-6E9BF9D2AE97}" type="presOf" srcId="{963E993D-443A-45D7-A3B8-34F1F76922D8}" destId="{CD88E0AD-ACAC-4EBE-9DC4-E836D4103E41}" srcOrd="0" destOrd="0" presId="urn:microsoft.com/office/officeart/2005/8/layout/hList7"/>
    <dgm:cxn modelId="{99D12DFC-07B7-4557-8A12-54AA84433743}" srcId="{963E993D-443A-45D7-A3B8-34F1F76922D8}" destId="{3D28CF28-EDD0-4251-BE5C-D226FED89D0D}" srcOrd="1" destOrd="0" parTransId="{60FBCA80-751B-4A85-A700-FD996710068C}" sibTransId="{421F40F1-4B47-42B6-A731-ECC3CFB8B69D}"/>
    <dgm:cxn modelId="{F4BE8B1C-02E2-451B-A25A-FAC1D7845948}" type="presParOf" srcId="{CD88E0AD-ACAC-4EBE-9DC4-E836D4103E41}" destId="{BD2E9639-9DD9-4D6A-B2A7-2CBA92583E9B}" srcOrd="0" destOrd="0" presId="urn:microsoft.com/office/officeart/2005/8/layout/hList7"/>
    <dgm:cxn modelId="{F6EBBF46-E252-4B3C-A430-DE8798DB416A}" type="presParOf" srcId="{CD88E0AD-ACAC-4EBE-9DC4-E836D4103E41}" destId="{FE84D969-0C3E-4DC4-BBC6-0267D1BD2403}" srcOrd="1" destOrd="0" presId="urn:microsoft.com/office/officeart/2005/8/layout/hList7"/>
    <dgm:cxn modelId="{1A05246C-80CA-46D5-A753-C0E23FAFAB84}" type="presParOf" srcId="{FE84D969-0C3E-4DC4-BBC6-0267D1BD2403}" destId="{ED92383F-3D8F-4799-B1A1-00A7D89CD7E6}" srcOrd="0" destOrd="0" presId="urn:microsoft.com/office/officeart/2005/8/layout/hList7"/>
    <dgm:cxn modelId="{BBA70ED2-634E-4322-98BC-647F9C8D2075}" type="presParOf" srcId="{ED92383F-3D8F-4799-B1A1-00A7D89CD7E6}" destId="{DEDAC43D-36C4-4058-AEA3-B2A6CBF536C6}" srcOrd="0" destOrd="0" presId="urn:microsoft.com/office/officeart/2005/8/layout/hList7"/>
    <dgm:cxn modelId="{40BD4BDE-68D5-403E-BDE9-E7828B764AD5}" type="presParOf" srcId="{ED92383F-3D8F-4799-B1A1-00A7D89CD7E6}" destId="{9752CC72-134A-498A-9C9F-71EC12B97B82}" srcOrd="1" destOrd="0" presId="urn:microsoft.com/office/officeart/2005/8/layout/hList7"/>
    <dgm:cxn modelId="{BF4D0155-1EFD-4D98-9A7D-7C89F43A923F}" type="presParOf" srcId="{ED92383F-3D8F-4799-B1A1-00A7D89CD7E6}" destId="{27C87F0D-28DE-4B3D-B18F-223B58E7C598}" srcOrd="2" destOrd="0" presId="urn:microsoft.com/office/officeart/2005/8/layout/hList7"/>
    <dgm:cxn modelId="{9A5151A7-7C3E-40DD-84C7-EF1A0EF99D80}" type="presParOf" srcId="{ED92383F-3D8F-4799-B1A1-00A7D89CD7E6}" destId="{98061BAD-9746-4605-9013-1ABE36E51D00}" srcOrd="3" destOrd="0" presId="urn:microsoft.com/office/officeart/2005/8/layout/hList7"/>
    <dgm:cxn modelId="{1F1B1A3B-C5B4-4713-8246-A3F0763AA54C}" type="presParOf" srcId="{FE84D969-0C3E-4DC4-BBC6-0267D1BD2403}" destId="{FF4E3E75-1226-418A-B728-14B2688C947F}" srcOrd="1" destOrd="0" presId="urn:microsoft.com/office/officeart/2005/8/layout/hList7"/>
    <dgm:cxn modelId="{CA0C3E2C-ABAB-4841-8F91-DF2925F49EE6}" type="presParOf" srcId="{FE84D969-0C3E-4DC4-BBC6-0267D1BD2403}" destId="{9B7FCFC0-CE03-4385-9449-D1F344B19BEE}" srcOrd="2" destOrd="0" presId="urn:microsoft.com/office/officeart/2005/8/layout/hList7"/>
    <dgm:cxn modelId="{94057185-50C1-40AD-AF26-1373B55858EA}" type="presParOf" srcId="{9B7FCFC0-CE03-4385-9449-D1F344B19BEE}" destId="{5F267537-5388-4C25-8F5C-3C4C44ABEB58}" srcOrd="0" destOrd="0" presId="urn:microsoft.com/office/officeart/2005/8/layout/hList7"/>
    <dgm:cxn modelId="{653FC567-CDFE-4FBC-9653-502D2D9E200F}" type="presParOf" srcId="{9B7FCFC0-CE03-4385-9449-D1F344B19BEE}" destId="{AC1EB7B9-793E-48F8-928C-A6A98AFB6A7E}" srcOrd="1" destOrd="0" presId="urn:microsoft.com/office/officeart/2005/8/layout/hList7"/>
    <dgm:cxn modelId="{5BB44365-C1FE-4129-92F2-98392755ED5D}" type="presParOf" srcId="{9B7FCFC0-CE03-4385-9449-D1F344B19BEE}" destId="{976986C5-79F3-44A3-AA32-CDE665A4C56E}" srcOrd="2" destOrd="0" presId="urn:microsoft.com/office/officeart/2005/8/layout/hList7"/>
    <dgm:cxn modelId="{BAD95B40-8B72-4C79-A6E8-E1D9879F93EB}" type="presParOf" srcId="{9B7FCFC0-CE03-4385-9449-D1F344B19BEE}" destId="{B8E43C27-408E-4ACA-8362-7AF0500D3C14}" srcOrd="3" destOrd="0" presId="urn:microsoft.com/office/officeart/2005/8/layout/hList7"/>
    <dgm:cxn modelId="{4F6742C2-8092-401C-A520-41C3BD1E0F2A}" type="presParOf" srcId="{FE84D969-0C3E-4DC4-BBC6-0267D1BD2403}" destId="{BF0990BD-1A36-4566-85D8-C8A8851B11A0}" srcOrd="3" destOrd="0" presId="urn:microsoft.com/office/officeart/2005/8/layout/hList7"/>
    <dgm:cxn modelId="{43371AE7-3115-43AF-B759-E2BFF7EF1D6B}" type="presParOf" srcId="{FE84D969-0C3E-4DC4-BBC6-0267D1BD2403}" destId="{46F36286-0543-4CEE-A8E4-016F56563B67}" srcOrd="4" destOrd="0" presId="urn:microsoft.com/office/officeart/2005/8/layout/hList7"/>
    <dgm:cxn modelId="{FDB589DE-8340-4479-A2E7-FBC1310A3474}" type="presParOf" srcId="{46F36286-0543-4CEE-A8E4-016F56563B67}" destId="{B82CB0AC-0B89-48A6-99EF-A0467F07DBFA}" srcOrd="0" destOrd="0" presId="urn:microsoft.com/office/officeart/2005/8/layout/hList7"/>
    <dgm:cxn modelId="{8127B912-2F35-40EF-B675-A87C385CE272}" type="presParOf" srcId="{46F36286-0543-4CEE-A8E4-016F56563B67}" destId="{36129610-3D78-4689-8CC8-16DC1B3799A6}" srcOrd="1" destOrd="0" presId="urn:microsoft.com/office/officeart/2005/8/layout/hList7"/>
    <dgm:cxn modelId="{CC5E2D05-53A8-46B5-BB52-5137DB74C7AE}" type="presParOf" srcId="{46F36286-0543-4CEE-A8E4-016F56563B67}" destId="{2FB2477B-D356-4CE0-BFA8-C57643E6406D}" srcOrd="2" destOrd="0" presId="urn:microsoft.com/office/officeart/2005/8/layout/hList7"/>
    <dgm:cxn modelId="{E90C78EA-210C-457A-A472-5B94E44F4767}" type="presParOf" srcId="{46F36286-0543-4CEE-A8E4-016F56563B67}" destId="{EC23C0B7-AB26-43A8-B597-5FBB4DEA1688}" srcOrd="3" destOrd="0" presId="urn:microsoft.com/office/officeart/2005/8/layout/hList7"/>
    <dgm:cxn modelId="{80B583A9-7BA3-4EAA-9E5D-E2C1100C0DD7}" type="presParOf" srcId="{FE84D969-0C3E-4DC4-BBC6-0267D1BD2403}" destId="{CD2A8829-E2BA-4C69-8BBC-C1477E159349}" srcOrd="5" destOrd="0" presId="urn:microsoft.com/office/officeart/2005/8/layout/hList7"/>
    <dgm:cxn modelId="{B0E003BD-6043-4262-9137-73CAEBE9474A}" type="presParOf" srcId="{FE84D969-0C3E-4DC4-BBC6-0267D1BD2403}" destId="{0DDAC0BB-8363-4D9F-8642-EFE0F6B59903}" srcOrd="6" destOrd="0" presId="urn:microsoft.com/office/officeart/2005/8/layout/hList7"/>
    <dgm:cxn modelId="{20810658-F494-4FE8-AB83-C656A33AAD8E}" type="presParOf" srcId="{0DDAC0BB-8363-4D9F-8642-EFE0F6B59903}" destId="{11FD308F-AB59-421A-B020-5229491AA02D}" srcOrd="0" destOrd="0" presId="urn:microsoft.com/office/officeart/2005/8/layout/hList7"/>
    <dgm:cxn modelId="{2ED790A7-D7DE-4E7E-B898-1AD432FB4D38}" type="presParOf" srcId="{0DDAC0BB-8363-4D9F-8642-EFE0F6B59903}" destId="{D7443669-3D94-4204-87E1-C76C78CEBCD9}" srcOrd="1" destOrd="0" presId="urn:microsoft.com/office/officeart/2005/8/layout/hList7"/>
    <dgm:cxn modelId="{FFA2D2BD-82EA-4973-AC2A-3931A551A258}" type="presParOf" srcId="{0DDAC0BB-8363-4D9F-8642-EFE0F6B59903}" destId="{DFEB3555-D468-44CB-96F7-E53F9EE1C2E7}" srcOrd="2" destOrd="0" presId="urn:microsoft.com/office/officeart/2005/8/layout/hList7"/>
    <dgm:cxn modelId="{BFE7C514-3F14-4CFC-AB65-A7ECB1F719D8}" type="presParOf" srcId="{0DDAC0BB-8363-4D9F-8642-EFE0F6B59903}" destId="{0D93C357-EA56-4F71-AC12-2588F2E1F58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EA425-B300-49E4-BE66-CB9161B75276}">
      <dsp:nvSpPr>
        <dsp:cNvPr id="0" name=""/>
        <dsp:cNvSpPr/>
      </dsp:nvSpPr>
      <dsp:spPr>
        <a:xfrm>
          <a:off x="-6021311" y="-921957"/>
          <a:ext cx="7172739" cy="7172739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96DD6-0620-46C7-91EB-AC439B2AA554}">
      <dsp:nvSpPr>
        <dsp:cNvPr id="0" name=""/>
        <dsp:cNvSpPr/>
      </dsp:nvSpPr>
      <dsp:spPr>
        <a:xfrm>
          <a:off x="373817" y="242248"/>
          <a:ext cx="6845687" cy="4842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Data concept</a:t>
          </a:r>
        </a:p>
      </dsp:txBody>
      <dsp:txXfrm>
        <a:off x="373817" y="242248"/>
        <a:ext cx="6845687" cy="484283"/>
      </dsp:txXfrm>
    </dsp:sp>
    <dsp:sp modelId="{B96ED4A0-7BDD-4A40-8117-AF166B264316}">
      <dsp:nvSpPr>
        <dsp:cNvPr id="0" name=""/>
        <dsp:cNvSpPr/>
      </dsp:nvSpPr>
      <dsp:spPr>
        <a:xfrm>
          <a:off x="71139" y="181712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A229BA-1984-44B6-9244-3645E4691313}">
      <dsp:nvSpPr>
        <dsp:cNvPr id="0" name=""/>
        <dsp:cNvSpPr/>
      </dsp:nvSpPr>
      <dsp:spPr>
        <a:xfrm>
          <a:off x="812379" y="969099"/>
          <a:ext cx="6407124" cy="484283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Digital works</a:t>
          </a:r>
        </a:p>
      </dsp:txBody>
      <dsp:txXfrm>
        <a:off x="812379" y="969099"/>
        <a:ext cx="6407124" cy="484283"/>
      </dsp:txXfrm>
    </dsp:sp>
    <dsp:sp modelId="{F5C3A1CD-7F35-493B-88DD-D891D894CAD4}">
      <dsp:nvSpPr>
        <dsp:cNvPr id="0" name=""/>
        <dsp:cNvSpPr/>
      </dsp:nvSpPr>
      <dsp:spPr>
        <a:xfrm>
          <a:off x="509702" y="908564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A7844D-1469-4607-8B0B-850DC0A1D23B}">
      <dsp:nvSpPr>
        <dsp:cNvPr id="0" name=""/>
        <dsp:cNvSpPr/>
      </dsp:nvSpPr>
      <dsp:spPr>
        <a:xfrm>
          <a:off x="1052709" y="1695418"/>
          <a:ext cx="6166795" cy="484283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Digital applications and services</a:t>
          </a:r>
        </a:p>
      </dsp:txBody>
      <dsp:txXfrm>
        <a:off x="1052709" y="1695418"/>
        <a:ext cx="6166795" cy="484283"/>
      </dsp:txXfrm>
    </dsp:sp>
    <dsp:sp modelId="{38A1A6B3-4727-4D3E-8489-CA6592AB5138}">
      <dsp:nvSpPr>
        <dsp:cNvPr id="0" name=""/>
        <dsp:cNvSpPr/>
      </dsp:nvSpPr>
      <dsp:spPr>
        <a:xfrm>
          <a:off x="750031" y="1634883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F46EDB-2470-45BF-AB50-6E62ED3CEE49}">
      <dsp:nvSpPr>
        <dsp:cNvPr id="0" name=""/>
        <dsp:cNvSpPr/>
      </dsp:nvSpPr>
      <dsp:spPr>
        <a:xfrm>
          <a:off x="1129444" y="2422270"/>
          <a:ext cx="6090059" cy="484283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Promising 3D technologies and forecasts for their development</a:t>
          </a:r>
        </a:p>
      </dsp:txBody>
      <dsp:txXfrm>
        <a:off x="1129444" y="2422270"/>
        <a:ext cx="6090059" cy="484283"/>
      </dsp:txXfrm>
    </dsp:sp>
    <dsp:sp modelId="{D720E6CC-D3ED-4EE0-A13F-F6627729A717}">
      <dsp:nvSpPr>
        <dsp:cNvPr id="0" name=""/>
        <dsp:cNvSpPr/>
      </dsp:nvSpPr>
      <dsp:spPr>
        <a:xfrm>
          <a:off x="826767" y="2361734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B6DF0-0596-42C9-B714-53C1C1274791}">
      <dsp:nvSpPr>
        <dsp:cNvPr id="0" name=""/>
        <dsp:cNvSpPr/>
      </dsp:nvSpPr>
      <dsp:spPr>
        <a:xfrm>
          <a:off x="1052709" y="3149121"/>
          <a:ext cx="6166795" cy="484283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Promising AI technologies and forecasts for their development</a:t>
          </a:r>
        </a:p>
      </dsp:txBody>
      <dsp:txXfrm>
        <a:off x="1052709" y="3149121"/>
        <a:ext cx="6166795" cy="484283"/>
      </dsp:txXfrm>
    </dsp:sp>
    <dsp:sp modelId="{21D53614-859C-4461-BF74-AEB3C3975F3A}">
      <dsp:nvSpPr>
        <dsp:cNvPr id="0" name=""/>
        <dsp:cNvSpPr/>
      </dsp:nvSpPr>
      <dsp:spPr>
        <a:xfrm>
          <a:off x="750031" y="3088586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49575-3695-45D4-8F10-D1B692EE7CD8}">
      <dsp:nvSpPr>
        <dsp:cNvPr id="0" name=""/>
        <dsp:cNvSpPr/>
      </dsp:nvSpPr>
      <dsp:spPr>
        <a:xfrm>
          <a:off x="812379" y="3875440"/>
          <a:ext cx="6407124" cy="484283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Promising hardware, distributed computing technologies and forecasts for their development</a:t>
          </a:r>
        </a:p>
      </dsp:txBody>
      <dsp:txXfrm>
        <a:off x="812379" y="3875440"/>
        <a:ext cx="6407124" cy="484283"/>
      </dsp:txXfrm>
    </dsp:sp>
    <dsp:sp modelId="{B38DDABC-2F13-4249-A1E9-233EB0230773}">
      <dsp:nvSpPr>
        <dsp:cNvPr id="0" name=""/>
        <dsp:cNvSpPr/>
      </dsp:nvSpPr>
      <dsp:spPr>
        <a:xfrm>
          <a:off x="509702" y="3814905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41F59-CF3C-48C1-8ABB-9D55F9332617}">
      <dsp:nvSpPr>
        <dsp:cNvPr id="0" name=""/>
        <dsp:cNvSpPr/>
      </dsp:nvSpPr>
      <dsp:spPr>
        <a:xfrm>
          <a:off x="373817" y="4602292"/>
          <a:ext cx="6845687" cy="484283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Key interdisciplinary areas of development</a:t>
          </a:r>
        </a:p>
      </dsp:txBody>
      <dsp:txXfrm>
        <a:off x="373817" y="4602292"/>
        <a:ext cx="6845687" cy="484283"/>
      </dsp:txXfrm>
    </dsp:sp>
    <dsp:sp modelId="{4A4012E1-1B7E-405C-BFD2-6EC13F64474E}">
      <dsp:nvSpPr>
        <dsp:cNvPr id="0" name=""/>
        <dsp:cNvSpPr/>
      </dsp:nvSpPr>
      <dsp:spPr>
        <a:xfrm>
          <a:off x="71139" y="4541756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665E8-6B2A-4CB8-8192-B46183997908}">
      <dsp:nvSpPr>
        <dsp:cNvPr id="0" name=""/>
        <dsp:cNvSpPr/>
      </dsp:nvSpPr>
      <dsp:spPr>
        <a:xfrm>
          <a:off x="-5547204" y="-849724"/>
          <a:ext cx="6608315" cy="6608315"/>
        </a:xfrm>
        <a:prstGeom prst="blockArc">
          <a:avLst>
            <a:gd name="adj1" fmla="val 18900000"/>
            <a:gd name="adj2" fmla="val 2700000"/>
            <a:gd name="adj3" fmla="val 327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A011FB-C15F-44D8-AA46-9AC6D5AE1B62}">
      <dsp:nvSpPr>
        <dsp:cNvPr id="0" name=""/>
        <dsp:cNvSpPr/>
      </dsp:nvSpPr>
      <dsp:spPr>
        <a:xfrm>
          <a:off x="344356" y="223157"/>
          <a:ext cx="7476809" cy="4461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Digital competence for citizens</a:t>
          </a:r>
          <a:endParaRPr lang="en-US" sz="2000" kern="1200" dirty="0"/>
        </a:p>
      </dsp:txBody>
      <dsp:txXfrm>
        <a:off x="344356" y="223157"/>
        <a:ext cx="7476809" cy="446117"/>
      </dsp:txXfrm>
    </dsp:sp>
    <dsp:sp modelId="{CC951ED7-2C2E-4A46-AA25-8FBC52BDA789}">
      <dsp:nvSpPr>
        <dsp:cNvPr id="0" name=""/>
        <dsp:cNvSpPr/>
      </dsp:nvSpPr>
      <dsp:spPr>
        <a:xfrm>
          <a:off x="65533" y="167392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69427C-B512-4A82-838B-236CEB5A34CE}">
      <dsp:nvSpPr>
        <dsp:cNvPr id="0" name=""/>
        <dsp:cNvSpPr/>
      </dsp:nvSpPr>
      <dsp:spPr>
        <a:xfrm>
          <a:off x="748356" y="892726"/>
          <a:ext cx="7072810" cy="446117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Digital transformation for personal development</a:t>
          </a:r>
        </a:p>
      </dsp:txBody>
      <dsp:txXfrm>
        <a:off x="748356" y="892726"/>
        <a:ext cx="7072810" cy="446117"/>
      </dsp:txXfrm>
    </dsp:sp>
    <dsp:sp modelId="{9DB8674A-4B45-47CB-9B7B-83EF2D9F7423}">
      <dsp:nvSpPr>
        <dsp:cNvPr id="0" name=""/>
        <dsp:cNvSpPr/>
      </dsp:nvSpPr>
      <dsp:spPr>
        <a:xfrm>
          <a:off x="469533" y="836961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F7052F-257B-459A-999B-D987D27757E0}">
      <dsp:nvSpPr>
        <dsp:cNvPr id="0" name=""/>
        <dsp:cNvSpPr/>
      </dsp:nvSpPr>
      <dsp:spPr>
        <a:xfrm>
          <a:off x="969746" y="1561804"/>
          <a:ext cx="6851420" cy="446117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Digital transformation of teams and communities</a:t>
          </a:r>
        </a:p>
      </dsp:txBody>
      <dsp:txXfrm>
        <a:off x="969746" y="1561804"/>
        <a:ext cx="6851420" cy="446117"/>
      </dsp:txXfrm>
    </dsp:sp>
    <dsp:sp modelId="{D30315C3-91D8-4ED0-9C34-BD09E0EBCED6}">
      <dsp:nvSpPr>
        <dsp:cNvPr id="0" name=""/>
        <dsp:cNvSpPr/>
      </dsp:nvSpPr>
      <dsp:spPr>
        <a:xfrm>
          <a:off x="690922" y="1506040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0F6700-E96D-4548-BF86-ACC65662ADD5}">
      <dsp:nvSpPr>
        <dsp:cNvPr id="0" name=""/>
        <dsp:cNvSpPr/>
      </dsp:nvSpPr>
      <dsp:spPr>
        <a:xfrm>
          <a:off x="1040434" y="2231374"/>
          <a:ext cx="6780732" cy="446117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Technological readiness</a:t>
          </a:r>
        </a:p>
      </dsp:txBody>
      <dsp:txXfrm>
        <a:off x="1040434" y="2231374"/>
        <a:ext cx="6780732" cy="446117"/>
      </dsp:txXfrm>
    </dsp:sp>
    <dsp:sp modelId="{B9A32C45-BEC4-4997-B2CA-E0FBA978DE5D}">
      <dsp:nvSpPr>
        <dsp:cNvPr id="0" name=""/>
        <dsp:cNvSpPr/>
      </dsp:nvSpPr>
      <dsp:spPr>
        <a:xfrm>
          <a:off x="761610" y="2175609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DDF30-1DDB-4DDA-AA25-FEFC40D86269}">
      <dsp:nvSpPr>
        <dsp:cNvPr id="0" name=""/>
        <dsp:cNvSpPr/>
      </dsp:nvSpPr>
      <dsp:spPr>
        <a:xfrm>
          <a:off x="969746" y="2900943"/>
          <a:ext cx="6851420" cy="446117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Digital transformations of organizations and businesses</a:t>
          </a:r>
        </a:p>
      </dsp:txBody>
      <dsp:txXfrm>
        <a:off x="969746" y="2900943"/>
        <a:ext cx="6851420" cy="446117"/>
      </dsp:txXfrm>
    </dsp:sp>
    <dsp:sp modelId="{8E33A592-B24C-4B8F-BDBE-7089DF874F54}">
      <dsp:nvSpPr>
        <dsp:cNvPr id="0" name=""/>
        <dsp:cNvSpPr/>
      </dsp:nvSpPr>
      <dsp:spPr>
        <a:xfrm>
          <a:off x="690922" y="2845178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7C489A-BF1C-4BEF-BE30-7E133FBC57E9}">
      <dsp:nvSpPr>
        <dsp:cNvPr id="0" name=""/>
        <dsp:cNvSpPr/>
      </dsp:nvSpPr>
      <dsp:spPr>
        <a:xfrm>
          <a:off x="748356" y="3570021"/>
          <a:ext cx="7072810" cy="446117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Technological entrepreneurship</a:t>
          </a:r>
        </a:p>
      </dsp:txBody>
      <dsp:txXfrm>
        <a:off x="748356" y="3570021"/>
        <a:ext cx="7072810" cy="446117"/>
      </dsp:txXfrm>
    </dsp:sp>
    <dsp:sp modelId="{D21096B8-ACF9-4775-818E-E2A6883BB483}">
      <dsp:nvSpPr>
        <dsp:cNvPr id="0" name=""/>
        <dsp:cNvSpPr/>
      </dsp:nvSpPr>
      <dsp:spPr>
        <a:xfrm>
          <a:off x="469533" y="3514257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B0E1F8-28DB-4FAF-900B-81546A85FAFC}">
      <dsp:nvSpPr>
        <dsp:cNvPr id="0" name=""/>
        <dsp:cNvSpPr/>
      </dsp:nvSpPr>
      <dsp:spPr>
        <a:xfrm>
          <a:off x="344356" y="4239591"/>
          <a:ext cx="7476809" cy="446117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Ethical norms for the use of key technologies</a:t>
          </a:r>
        </a:p>
      </dsp:txBody>
      <dsp:txXfrm>
        <a:off x="344356" y="4239591"/>
        <a:ext cx="7476809" cy="446117"/>
      </dsp:txXfrm>
    </dsp:sp>
    <dsp:sp modelId="{F0E1B602-498E-4DAA-9CCC-3A0C84BB0451}">
      <dsp:nvSpPr>
        <dsp:cNvPr id="0" name=""/>
        <dsp:cNvSpPr/>
      </dsp:nvSpPr>
      <dsp:spPr>
        <a:xfrm>
          <a:off x="65533" y="4183826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3C7F4-2326-4125-86F7-7D658CAAE8A2}">
      <dsp:nvSpPr>
        <dsp:cNvPr id="0" name=""/>
        <dsp:cNvSpPr/>
      </dsp:nvSpPr>
      <dsp:spPr>
        <a:xfrm rot="5400000">
          <a:off x="5028531" y="-2103801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Trained students</a:t>
          </a:r>
        </a:p>
      </dsp:txBody>
      <dsp:txXfrm rot="-5400000">
        <a:off x="2839211" y="118169"/>
        <a:ext cx="5014838" cy="603548"/>
      </dsp:txXfrm>
    </dsp:sp>
    <dsp:sp modelId="{BE369E78-A525-41DB-8AB4-D2D06F7AE191}">
      <dsp:nvSpPr>
        <dsp:cNvPr id="0" name=""/>
        <dsp:cNvSpPr/>
      </dsp:nvSpPr>
      <dsp:spPr>
        <a:xfrm>
          <a:off x="0" y="13341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344</a:t>
          </a:r>
          <a:endParaRPr lang="en-US" sz="4400" kern="1200" dirty="0"/>
        </a:p>
      </dsp:txBody>
      <dsp:txXfrm>
        <a:off x="40813" y="54154"/>
        <a:ext cx="2757586" cy="754434"/>
      </dsp:txXfrm>
    </dsp:sp>
    <dsp:sp modelId="{311249FE-F434-44C2-A01F-D646128A4518}">
      <dsp:nvSpPr>
        <dsp:cNvPr id="0" name=""/>
        <dsp:cNvSpPr/>
      </dsp:nvSpPr>
      <dsp:spPr>
        <a:xfrm rot="5400000">
          <a:off x="5028531" y="-1225938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Conducted student research</a:t>
          </a:r>
        </a:p>
      </dsp:txBody>
      <dsp:txXfrm rot="-5400000">
        <a:off x="2839211" y="996032"/>
        <a:ext cx="5014838" cy="603548"/>
      </dsp:txXfrm>
    </dsp:sp>
    <dsp:sp modelId="{1A8D09E6-72A5-46F2-BAF2-032B8690DCE0}">
      <dsp:nvSpPr>
        <dsp:cNvPr id="0" name=""/>
        <dsp:cNvSpPr/>
      </dsp:nvSpPr>
      <dsp:spPr>
        <a:xfrm>
          <a:off x="0" y="879775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80</a:t>
          </a:r>
          <a:endParaRPr lang="en-US" sz="4400" kern="1200" dirty="0"/>
        </a:p>
      </dsp:txBody>
      <dsp:txXfrm>
        <a:off x="40813" y="920588"/>
        <a:ext cx="2757586" cy="754434"/>
      </dsp:txXfrm>
    </dsp:sp>
    <dsp:sp modelId="{DD42F57A-BD65-4831-A85E-D3332AB775B3}">
      <dsp:nvSpPr>
        <dsp:cNvPr id="0" name=""/>
        <dsp:cNvSpPr/>
      </dsp:nvSpPr>
      <dsp:spPr>
        <a:xfrm rot="5400000">
          <a:off x="5028531" y="-348075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Prepared projects</a:t>
          </a:r>
        </a:p>
      </dsp:txBody>
      <dsp:txXfrm rot="-5400000">
        <a:off x="2839211" y="1873895"/>
        <a:ext cx="5014838" cy="603548"/>
      </dsp:txXfrm>
    </dsp:sp>
    <dsp:sp modelId="{46FA8BEC-6522-4D41-B3AC-F0928D7793DE}">
      <dsp:nvSpPr>
        <dsp:cNvPr id="0" name=""/>
        <dsp:cNvSpPr/>
      </dsp:nvSpPr>
      <dsp:spPr>
        <a:xfrm>
          <a:off x="0" y="1757638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132</a:t>
          </a:r>
        </a:p>
      </dsp:txBody>
      <dsp:txXfrm>
        <a:off x="40813" y="1798451"/>
        <a:ext cx="2757586" cy="754434"/>
      </dsp:txXfrm>
    </dsp:sp>
    <dsp:sp modelId="{2F7158DC-959F-4C35-939E-CF75ACC7ADDD}">
      <dsp:nvSpPr>
        <dsp:cNvPr id="0" name=""/>
        <dsp:cNvSpPr/>
      </dsp:nvSpPr>
      <dsp:spPr>
        <a:xfrm rot="5400000">
          <a:off x="5028531" y="529788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Students participated in teams</a:t>
          </a:r>
        </a:p>
      </dsp:txBody>
      <dsp:txXfrm rot="-5400000">
        <a:off x="2839211" y="2751758"/>
        <a:ext cx="5014838" cy="603548"/>
      </dsp:txXfrm>
    </dsp:sp>
    <dsp:sp modelId="{DE4DE735-35EC-437E-8C5C-235E8E744945}">
      <dsp:nvSpPr>
        <dsp:cNvPr id="0" name=""/>
        <dsp:cNvSpPr/>
      </dsp:nvSpPr>
      <dsp:spPr>
        <a:xfrm>
          <a:off x="0" y="2635502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282</a:t>
          </a:r>
          <a:endParaRPr lang="en-US" sz="4400" kern="1200" dirty="0"/>
        </a:p>
      </dsp:txBody>
      <dsp:txXfrm>
        <a:off x="40813" y="2676315"/>
        <a:ext cx="2757586" cy="754434"/>
      </dsp:txXfrm>
    </dsp:sp>
    <dsp:sp modelId="{C7CAB6F8-6721-4B4A-8749-9829515D1D13}">
      <dsp:nvSpPr>
        <dsp:cNvPr id="0" name=""/>
        <dsp:cNvSpPr/>
      </dsp:nvSpPr>
      <dsp:spPr>
        <a:xfrm rot="5400000">
          <a:off x="5028531" y="1407651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The projects have been selected for a conference</a:t>
          </a:r>
        </a:p>
      </dsp:txBody>
      <dsp:txXfrm rot="-5400000">
        <a:off x="2839211" y="3629621"/>
        <a:ext cx="5014838" cy="603548"/>
      </dsp:txXfrm>
    </dsp:sp>
    <dsp:sp modelId="{1D7626E1-0B08-4026-B4F5-FD08D7985372}">
      <dsp:nvSpPr>
        <dsp:cNvPr id="0" name=""/>
        <dsp:cNvSpPr/>
      </dsp:nvSpPr>
      <dsp:spPr>
        <a:xfrm>
          <a:off x="0" y="3513365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/>
            <a:t>30</a:t>
          </a:r>
        </a:p>
      </dsp:txBody>
      <dsp:txXfrm>
        <a:off x="40813" y="3554178"/>
        <a:ext cx="2757586" cy="7544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DAC43D-36C4-4058-AEA3-B2A6CBF536C6}">
      <dsp:nvSpPr>
        <dsp:cNvPr id="0" name=""/>
        <dsp:cNvSpPr/>
      </dsp:nvSpPr>
      <dsp:spPr>
        <a:xfrm>
          <a:off x="1478" y="0"/>
          <a:ext cx="1550034" cy="42915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</a:rPr>
            <a:t>active learning in a hybrid environment</a:t>
          </a:r>
          <a:endParaRPr lang="en-US" sz="1800" kern="1200" dirty="0"/>
        </a:p>
      </dsp:txBody>
      <dsp:txXfrm>
        <a:off x="1478" y="1716630"/>
        <a:ext cx="1550034" cy="1716630"/>
      </dsp:txXfrm>
    </dsp:sp>
    <dsp:sp modelId="{98061BAD-9746-4605-9013-1ABE36E51D00}">
      <dsp:nvSpPr>
        <dsp:cNvPr id="0" name=""/>
        <dsp:cNvSpPr/>
      </dsp:nvSpPr>
      <dsp:spPr>
        <a:xfrm>
          <a:off x="61948" y="243761"/>
          <a:ext cx="1429095" cy="1429095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50000" r="-50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F267537-5388-4C25-8F5C-3C4C44ABEB58}">
      <dsp:nvSpPr>
        <dsp:cNvPr id="0" name=""/>
        <dsp:cNvSpPr/>
      </dsp:nvSpPr>
      <dsp:spPr>
        <a:xfrm>
          <a:off x="1598013" y="0"/>
          <a:ext cx="1550034" cy="42915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</a:rPr>
            <a:t>meetings with experts in various fields</a:t>
          </a:r>
        </a:p>
      </dsp:txBody>
      <dsp:txXfrm>
        <a:off x="1598013" y="1716630"/>
        <a:ext cx="1550034" cy="1716630"/>
      </dsp:txXfrm>
    </dsp:sp>
    <dsp:sp modelId="{B8E43C27-408E-4ACA-8362-7AF0500D3C14}">
      <dsp:nvSpPr>
        <dsp:cNvPr id="0" name=""/>
        <dsp:cNvSpPr/>
      </dsp:nvSpPr>
      <dsp:spPr>
        <a:xfrm>
          <a:off x="1658483" y="257494"/>
          <a:ext cx="1429095" cy="1429095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82CB0AC-0B89-48A6-99EF-A0467F07DBFA}">
      <dsp:nvSpPr>
        <dsp:cNvPr id="0" name=""/>
        <dsp:cNvSpPr/>
      </dsp:nvSpPr>
      <dsp:spPr>
        <a:xfrm>
          <a:off x="3194549" y="0"/>
          <a:ext cx="1550034" cy="42915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</a:rPr>
            <a:t>interest clubs</a:t>
          </a:r>
          <a:r>
            <a:rPr lang="bg-BG" sz="1800" kern="1200" dirty="0">
              <a:latin typeface="Calibri" panose="020F0502020204030204" pitchFamily="34" charset="0"/>
            </a:rPr>
            <a:t> </a:t>
          </a:r>
          <a:r>
            <a:rPr lang="en-US" sz="1800" kern="1200" dirty="0">
              <a:latin typeface="Calibri" panose="020F0502020204030204" pitchFamily="34" charset="0"/>
            </a:rPr>
            <a:t>(3D mapping, interactive design, QUERYADA, etc.)</a:t>
          </a:r>
        </a:p>
      </dsp:txBody>
      <dsp:txXfrm>
        <a:off x="3194549" y="1716630"/>
        <a:ext cx="1550034" cy="1716630"/>
      </dsp:txXfrm>
    </dsp:sp>
    <dsp:sp modelId="{EC23C0B7-AB26-43A8-B597-5FBB4DEA1688}">
      <dsp:nvSpPr>
        <dsp:cNvPr id="0" name=""/>
        <dsp:cNvSpPr/>
      </dsp:nvSpPr>
      <dsp:spPr>
        <a:xfrm>
          <a:off x="3255018" y="257494"/>
          <a:ext cx="1429095" cy="1429095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5000" r="-1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FD308F-AB59-421A-B020-5229491AA02D}">
      <dsp:nvSpPr>
        <dsp:cNvPr id="0" name=""/>
        <dsp:cNvSpPr/>
      </dsp:nvSpPr>
      <dsp:spPr>
        <a:xfrm>
          <a:off x="4791084" y="0"/>
          <a:ext cx="1550034" cy="42915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Calibri" panose="020F0502020204030204" pitchFamily="34" charset="0"/>
            </a:rPr>
            <a:t>participation in research groups</a:t>
          </a:r>
        </a:p>
      </dsp:txBody>
      <dsp:txXfrm>
        <a:off x="4791084" y="1716630"/>
        <a:ext cx="1550034" cy="1716630"/>
      </dsp:txXfrm>
    </dsp:sp>
    <dsp:sp modelId="{0D93C357-EA56-4F71-AC12-2588F2E1F58B}">
      <dsp:nvSpPr>
        <dsp:cNvPr id="0" name=""/>
        <dsp:cNvSpPr/>
      </dsp:nvSpPr>
      <dsp:spPr>
        <a:xfrm>
          <a:off x="4866116" y="272057"/>
          <a:ext cx="1429095" cy="1429095"/>
        </a:xfrm>
        <a:prstGeom prst="ellipse">
          <a:avLst/>
        </a:prstGeom>
        <a:blipFill dpi="0" rotWithShape="1">
          <a:blip xmlns:r="http://schemas.openxmlformats.org/officeDocument/2006/relationships" r:embed="rId4"/>
          <a:srcRect/>
          <a:stretch>
            <a:fillRect l="-3203" t="36699" r="-3203" b="36699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D2E9639-9DD9-4D6A-B2A7-2CBA92583E9B}">
      <dsp:nvSpPr>
        <dsp:cNvPr id="0" name=""/>
        <dsp:cNvSpPr/>
      </dsp:nvSpPr>
      <dsp:spPr>
        <a:xfrm>
          <a:off x="253703" y="3433261"/>
          <a:ext cx="5835189" cy="64373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d804b4314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d804b43143_0_0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d804b43143_0_0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56" name="Google Shape;15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d804b4314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d804b43143_0_28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d804b43143_0_28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d804b4314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d804b43143_0_36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d804b43143_0_3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d804b43143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d804b43143_0_62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gd804b43143_0_6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d804b43143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d804b43143_0_13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заедни студенти</a:t>
            </a:r>
            <a:endParaRPr/>
          </a:p>
        </p:txBody>
      </p:sp>
      <p:sp>
        <p:nvSpPr>
          <p:cNvPr id="126" name="Google Shape;126;gd804b43143_0_13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d804b43143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d804b43143_0_48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d804b43143_0_48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d804b43143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d804b43143_0_74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d804b43143_0_74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804b4314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d804b43143_0_6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d804b43143_0_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3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5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5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6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>
                <a:solidFill>
                  <a:schemeClr val="accent5">
                    <a:lumMod val="75000"/>
                  </a:schemeClr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36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7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7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2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2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3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804b43143_0_0"/>
          <p:cNvSpPr txBox="1">
            <a:spLocks noGrp="1"/>
          </p:cNvSpPr>
          <p:nvPr>
            <p:ph type="title"/>
          </p:nvPr>
        </p:nvSpPr>
        <p:spPr>
          <a:xfrm>
            <a:off x="557550" y="1464150"/>
            <a:ext cx="8028900" cy="2852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400" b="1" dirty="0">
                <a:solidFill>
                  <a:srgbClr val="0070C0"/>
                </a:solidFill>
              </a:rPr>
              <a:t>Outcomes, role and impact of the course </a:t>
            </a:r>
            <a:br>
              <a:rPr lang="bg-BG" sz="4400" b="1" dirty="0">
                <a:solidFill>
                  <a:srgbClr val="0070C0"/>
                </a:solidFill>
              </a:rPr>
            </a:br>
            <a:r>
              <a:rPr lang="en-US" sz="4400" b="1" dirty="0">
                <a:solidFill>
                  <a:srgbClr val="0070C0"/>
                </a:solidFill>
              </a:rPr>
              <a:t>DIGITAL TRANSFORMATIONS</a:t>
            </a:r>
            <a:endParaRPr sz="4400" b="1" dirty="0">
              <a:solidFill>
                <a:srgbClr val="0070C0"/>
              </a:solidFill>
            </a:endParaRPr>
          </a:p>
        </p:txBody>
      </p:sp>
      <p:sp>
        <p:nvSpPr>
          <p:cNvPr id="90" name="Google Shape;90;gd804b43143_0_0"/>
          <p:cNvSpPr txBox="1">
            <a:spLocks noGrp="1"/>
          </p:cNvSpPr>
          <p:nvPr>
            <p:ph type="body" idx="1"/>
          </p:nvPr>
        </p:nvSpPr>
        <p:spPr>
          <a:xfrm>
            <a:off x="628638" y="5080664"/>
            <a:ext cx="7886700" cy="15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Antonina Ivanova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Varna Free University "</a:t>
            </a:r>
            <a:r>
              <a:rPr lang="en-US" dirty="0" err="1"/>
              <a:t>Chernorizets</a:t>
            </a:r>
            <a:r>
              <a:rPr lang="en-US" dirty="0"/>
              <a:t> </a:t>
            </a:r>
            <a:r>
              <a:rPr lang="en-US" dirty="0" err="1"/>
              <a:t>Hrabar</a:t>
            </a:r>
            <a:r>
              <a:rPr lang="en-US" dirty="0"/>
              <a:t>"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1898D0-07F5-4225-BF6C-AFEE2C6EB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803" y="455533"/>
            <a:ext cx="7411484" cy="15908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3"/>
          <p:cNvSpPr txBox="1"/>
          <p:nvPr/>
        </p:nvSpPr>
        <p:spPr>
          <a:xfrm>
            <a:off x="447586" y="4055513"/>
            <a:ext cx="8377500" cy="23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Assist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Prof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Antonina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Ivanova</a:t>
            </a:r>
            <a:endParaRPr sz="2000" b="1" i="0" u="none" strike="noStrike" cap="none" dirty="0">
              <a:solidFill>
                <a:srgbClr val="0070C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lang="bg-BG" sz="2000" b="0" i="0" u="none" strike="noStrike" cap="none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bg-BG" sz="2000" b="0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bg-BG" sz="2000" b="1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e-</a:t>
            </a:r>
            <a:r>
              <a:rPr lang="bg-BG" sz="2000" b="1" i="0" u="none" strike="noStrike" cap="none" dirty="0" err="1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mail</a:t>
            </a:r>
            <a:r>
              <a:rPr lang="bg-BG" sz="2000" b="1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bg-BG" sz="2000" dirty="0">
                <a:solidFill>
                  <a:schemeClr val="tx1"/>
                </a:solidFill>
                <a:latin typeface="Verdana"/>
                <a:ea typeface="Verdana"/>
                <a:cs typeface="Verdana"/>
                <a:sym typeface="Verdana"/>
              </a:rPr>
              <a:t>antonina.ivanova</a:t>
            </a:r>
            <a:r>
              <a:rPr lang="bg-BG" sz="2000" b="0" i="0" strike="noStrike" cap="none" dirty="0">
                <a:solidFill>
                  <a:schemeClr val="tx1"/>
                </a:solidFill>
                <a:latin typeface="Verdana"/>
                <a:ea typeface="Verdana"/>
                <a:cs typeface="Verdana"/>
                <a:sym typeface="Verdana"/>
              </a:rPr>
              <a:t>@vfu.bg</a:t>
            </a:r>
            <a:endParaRPr sz="2000" b="0" i="0" strike="noStrike" cap="none" dirty="0">
              <a:solidFill>
                <a:schemeClr val="tx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bg-BG" sz="20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www.fb.com/cs.vfu</a:t>
            </a: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0" name="Google Shape;16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475" y="4157625"/>
            <a:ext cx="1323975" cy="133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28D57F-5D09-46FA-A36D-99E1D444B29D}"/>
              </a:ext>
            </a:extLst>
          </p:cNvPr>
          <p:cNvSpPr/>
          <p:nvPr/>
        </p:nvSpPr>
        <p:spPr>
          <a:xfrm>
            <a:off x="-147987" y="1639387"/>
            <a:ext cx="9568646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sz="48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</a:t>
            </a:r>
            <a:r>
              <a:rPr lang="de-DE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</a:t>
            </a:r>
            <a:r>
              <a:rPr lang="de-DE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de-DE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you</a:t>
            </a:r>
            <a:r>
              <a:rPr lang="de-DE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de-DE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for</a:t>
            </a:r>
            <a:r>
              <a:rPr lang="de-DE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de-DE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your</a:t>
            </a:r>
            <a:r>
              <a:rPr lang="de-DE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de-DE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attention</a:t>
            </a:r>
            <a:r>
              <a:rPr lang="bg-BG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!</a:t>
            </a:r>
            <a:endParaRPr lang="en-U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/>
        </p:nvSpPr>
        <p:spPr>
          <a:xfrm>
            <a:off x="153236" y="479205"/>
            <a:ext cx="8969122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800" b="1" i="0" u="none" strike="noStrike" cap="none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Digital </a:t>
            </a:r>
            <a:r>
              <a:rPr lang="de-DE" sz="3800" b="1" i="0" u="none" strike="noStrike" cap="none" dirty="0" err="1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Transformations</a:t>
            </a:r>
            <a:endParaRPr sz="3800" b="1" dirty="0">
              <a:solidFill>
                <a:srgbClr val="0070C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 l="7268" t="2593" r="6526" b="14345"/>
          <a:stretch/>
        </p:blipFill>
        <p:spPr>
          <a:xfrm>
            <a:off x="1212210" y="1656757"/>
            <a:ext cx="6851175" cy="5064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8232" y="1156313"/>
            <a:ext cx="2646032" cy="26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>
            <a:off x="7806520" y="1148310"/>
            <a:ext cx="11913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2020-2021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d804b43143_0_28"/>
          <p:cNvSpPr txBox="1">
            <a:spLocks noGrp="1"/>
          </p:cNvSpPr>
          <p:nvPr>
            <p:ph type="title"/>
          </p:nvPr>
        </p:nvSpPr>
        <p:spPr>
          <a:xfrm>
            <a:off x="628650" y="176201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Main topics in the course</a:t>
            </a:r>
            <a:endParaRPr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8232B1C-7BC9-4ECA-BDD2-3DFFF61BFB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3159042"/>
              </p:ext>
            </p:extLst>
          </p:nvPr>
        </p:nvGraphicFramePr>
        <p:xfrm>
          <a:off x="1523999" y="1397000"/>
          <a:ext cx="7290644" cy="5328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d804b43143_0_3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/>
              <a:t>Main topics in the course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CA0E7576-15DB-4D55-8EEF-8897169AAE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832"/>
              </p:ext>
            </p:extLst>
          </p:nvPr>
        </p:nvGraphicFramePr>
        <p:xfrm>
          <a:off x="628650" y="1690826"/>
          <a:ext cx="7886700" cy="4908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d804b43143_0_6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Course Outcomes</a:t>
            </a:r>
            <a:endParaRPr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318281-B98A-4956-8080-AC838AD45E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145046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804b43143_0_1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Benefits</a:t>
            </a:r>
            <a:endParaRPr dirty="0"/>
          </a:p>
        </p:txBody>
      </p:sp>
      <p:pic>
        <p:nvPicPr>
          <p:cNvPr id="129" name="Google Shape;129;gd804b43143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100" y="1690826"/>
            <a:ext cx="8096250" cy="36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d804b43143_0_4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Course </a:t>
            </a:r>
            <a:r>
              <a:rPr lang="de-DE" dirty="0" err="1"/>
              <a:t>Role</a:t>
            </a:r>
            <a:endParaRPr dirty="0"/>
          </a:p>
        </p:txBody>
      </p:sp>
      <p:pic>
        <p:nvPicPr>
          <p:cNvPr id="137" name="Google Shape;137;gd804b43143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7512" y="1758225"/>
            <a:ext cx="6728988" cy="4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804b43143_0_74"/>
          <p:cNvSpPr txBox="1">
            <a:spLocks noGrp="1"/>
          </p:cNvSpPr>
          <p:nvPr>
            <p:ph type="title"/>
          </p:nvPr>
        </p:nvSpPr>
        <p:spPr>
          <a:xfrm>
            <a:off x="628650" y="270651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Impact</a:t>
            </a:r>
            <a:endParaRPr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B49CCFA-1E53-48B9-BBDB-EFB111C677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2082567"/>
              </p:ext>
            </p:extLst>
          </p:nvPr>
        </p:nvGraphicFramePr>
        <p:xfrm>
          <a:off x="1523999" y="1746219"/>
          <a:ext cx="6342597" cy="4291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804b43143_0_6"/>
          <p:cNvSpPr txBox="1">
            <a:spLocks noGrp="1"/>
          </p:cNvSpPr>
          <p:nvPr>
            <p:ph type="title"/>
          </p:nvPr>
        </p:nvSpPr>
        <p:spPr>
          <a:xfrm>
            <a:off x="628650" y="718939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Student</a:t>
            </a:r>
            <a:r>
              <a:rPr lang="en-US" dirty="0"/>
              <a:t> Research Projects</a:t>
            </a:r>
            <a:endParaRPr dirty="0"/>
          </a:p>
        </p:txBody>
      </p:sp>
      <p:sp>
        <p:nvSpPr>
          <p:cNvPr id="152" name="Google Shape;152;gd804b43143_0_6"/>
          <p:cNvSpPr txBox="1">
            <a:spLocks noGrp="1"/>
          </p:cNvSpPr>
          <p:nvPr>
            <p:ph type="body" idx="1"/>
          </p:nvPr>
        </p:nvSpPr>
        <p:spPr>
          <a:xfrm>
            <a:off x="3388766" y="4928065"/>
            <a:ext cx="3898865" cy="132570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3200" dirty="0"/>
              <a:t>25 - 26.06.2021</a:t>
            </a:r>
            <a:endParaRPr sz="3200" dirty="0"/>
          </a:p>
        </p:txBody>
      </p:sp>
      <p:pic>
        <p:nvPicPr>
          <p:cNvPr id="153" name="Google Shape;153;gd804b43143_0_6"/>
          <p:cNvPicPr preferRelativeResize="0"/>
          <p:nvPr/>
        </p:nvPicPr>
        <p:blipFill rotWithShape="1">
          <a:blip r:embed="rId3">
            <a:alphaModFix/>
          </a:blip>
          <a:srcRect t="58330"/>
          <a:stretch/>
        </p:blipFill>
        <p:spPr>
          <a:xfrm>
            <a:off x="1211132" y="3048125"/>
            <a:ext cx="7572518" cy="17652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52;gd804b43143_0_6">
            <a:extLst>
              <a:ext uri="{FF2B5EF4-FFF2-40B4-BE49-F238E27FC236}">
                <a16:creationId xmlns:a16="http://schemas.microsoft.com/office/drawing/2014/main" id="{B6927879-3499-47F7-9E73-52E62AFA0D83}"/>
              </a:ext>
            </a:extLst>
          </p:cNvPr>
          <p:cNvSpPr txBox="1">
            <a:spLocks/>
          </p:cNvSpPr>
          <p:nvPr/>
        </p:nvSpPr>
        <p:spPr>
          <a:xfrm>
            <a:off x="1996488" y="1607721"/>
            <a:ext cx="6242302" cy="1325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</a:pPr>
            <a:endParaRPr lang="en-US" dirty="0"/>
          </a:p>
          <a:p>
            <a:pPr marL="0" indent="0">
              <a:buFont typeface="Arial"/>
              <a:buNone/>
            </a:pPr>
            <a:r>
              <a:rPr lang="en-US" sz="3200" dirty="0"/>
              <a:t>International Business Conference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216</Words>
  <Application>Microsoft Office PowerPoint</Application>
  <PresentationFormat>On-screen Show (4:3)</PresentationFormat>
  <Paragraphs>58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 Black</vt:lpstr>
      <vt:lpstr>Verdana</vt:lpstr>
      <vt:lpstr>Calibri</vt:lpstr>
      <vt:lpstr>Arial</vt:lpstr>
      <vt:lpstr>Office Theme</vt:lpstr>
      <vt:lpstr>Outcomes, role and impact of the course  DIGITAL TRANSFORMATIONS</vt:lpstr>
      <vt:lpstr>PowerPoint Presentation</vt:lpstr>
      <vt:lpstr>Main topics in the course</vt:lpstr>
      <vt:lpstr>Main topics in the course</vt:lpstr>
      <vt:lpstr>Course Outcomes</vt:lpstr>
      <vt:lpstr>Benefits</vt:lpstr>
      <vt:lpstr>Course Role</vt:lpstr>
      <vt:lpstr>Impact</vt:lpstr>
      <vt:lpstr>Student Research Projects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Резултати, роля и въздействие на дисциплината  ДИГИТАЛНИ ТРАНСФОРМАЦИИ</dc:title>
  <dc:creator>A</dc:creator>
  <cp:lastModifiedBy>Zbook</cp:lastModifiedBy>
  <cp:revision>9</cp:revision>
  <dcterms:created xsi:type="dcterms:W3CDTF">2020-09-11T05:35:19Z</dcterms:created>
  <dcterms:modified xsi:type="dcterms:W3CDTF">2021-05-28T12:54:04Z</dcterms:modified>
</cp:coreProperties>
</file>