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3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3B59A-1B6E-4151-9604-D719B079BF06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CFCBF-9B10-4360-87BF-71469913320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42449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65CF1-878A-4B0E-98FB-22848AE08FAA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844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rositsa.petkova@vfu.b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96" y="2276872"/>
            <a:ext cx="9144000" cy="2448272"/>
          </a:xfrm>
        </p:spPr>
        <p:txBody>
          <a:bodyPr lIns="0" rIns="0">
            <a:noAutofit/>
          </a:bodyPr>
          <a:lstStyle/>
          <a:p>
            <a:pPr algn="ctr"/>
            <a:r>
              <a:rPr lang="en-US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PARTNERSHIP</a:t>
            </a:r>
            <a: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AN APPROACH IN THE HIGHER EDUCATION</a:t>
            </a:r>
            <a:r>
              <a:rPr lang="ru-RU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(реализация за </a:t>
            </a:r>
            <a:r>
              <a:rPr lang="ru-RU" sz="1800" b="1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архитекти</a:t>
            </a: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1800" b="1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инженери</a:t>
            </a: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1800" b="1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дизайнери</a:t>
            </a: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sz="1800" b="1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хореографи</a:t>
            </a: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bg-BG" sz="18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5830416"/>
            <a:ext cx="7776864" cy="1054968"/>
          </a:xfrm>
        </p:spPr>
        <p:txBody>
          <a:bodyPr>
            <a:normAutofit/>
          </a:bodyPr>
          <a:lstStyle/>
          <a:p>
            <a:pPr algn="ctr"/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Assoc. Prof. Eng. </a:t>
            </a:r>
            <a:r>
              <a:rPr lang="en-US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Rositsa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PETKOVA-SLIPETS, PhD</a:t>
            </a:r>
            <a:endParaRPr lang="bg-BG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13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Dean of the Faculty of Architecture</a:t>
            </a:r>
            <a:endParaRPr lang="bg-BG" sz="13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13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Varna </a:t>
            </a:r>
            <a:r>
              <a:rPr lang="en-US" sz="13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Free University “</a:t>
            </a:r>
            <a:r>
              <a:rPr lang="en-US" sz="13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Chernorizets</a:t>
            </a:r>
            <a:r>
              <a:rPr lang="en-US" sz="13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Hrabar</a:t>
            </a:r>
            <a:r>
              <a:rPr lang="bg-BG" sz="13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</a:p>
          <a:p>
            <a:pPr algn="ctr"/>
            <a:r>
              <a:rPr lang="en-US" sz="13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Bulgaria, Varna</a:t>
            </a:r>
            <a:endParaRPr lang="bg-BG" sz="1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50381" y="489446"/>
            <a:ext cx="49581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cap="all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DIGITALIZATION AND INNOVATION IN EDUCATION AND SCIENCE</a:t>
            </a:r>
            <a:endParaRPr lang="en-CA" b="1" cap="all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08 - 10 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JUNE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2021</a:t>
            </a:r>
            <a:endParaRPr lang="en-CA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32" name="Picture 8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2" y="476672"/>
            <a:ext cx="4049280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218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Partnership with schools</a:t>
            </a:r>
          </a:p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secondary education system</a:t>
            </a:r>
            <a:endParaRPr lang="ru-RU" sz="2800" b="1" dirty="0" smtClean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496" y="3535848"/>
            <a:ext cx="86250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Trainings and webinars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Competitions, reviews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Virtual and face-to-face open days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Internships and practices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bg-BG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098" name="Picture 2" descr="C:\VFU\Conferences\3 Varna Spaghetti Engineering\20-21 June 2014 Spaghetti Tower\Varna spaghetti tower-1\_DSC0040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1882"/>
            <a:ext cx="305336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VFU\Conferences\3 Varna Spaghetti Engineering\20-21 June 2014 Spaghetti Tower\Varna spaghetti tower-1\_DSC0083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876" y="1481882"/>
            <a:ext cx="3256865" cy="216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32203"/>
            <a:ext cx="3960827" cy="2260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4" r="14998"/>
          <a:stretch/>
        </p:blipFill>
        <p:spPr bwMode="auto">
          <a:xfrm>
            <a:off x="6807738" y="1481882"/>
            <a:ext cx="214180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9" r="14999"/>
          <a:stretch/>
        </p:blipFill>
        <p:spPr bwMode="auto">
          <a:xfrm>
            <a:off x="4348041" y="4834619"/>
            <a:ext cx="4601497" cy="185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079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28" y="457200"/>
            <a:ext cx="4125251" cy="2749898"/>
          </a:xfrm>
          <a:prstGeom prst="rect">
            <a:avLst/>
          </a:prstGeom>
        </p:spPr>
      </p:pic>
      <p:pic>
        <p:nvPicPr>
          <p:cNvPr id="2" name="Picture 2" descr="C:\Users\milena.kichekova\Desktop\2018_2019\Spagheti_2018\zA_KONKURS_hRISTO\zA_KONKURS_hRISTO\HRR_23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29" y="3554700"/>
            <a:ext cx="4141140" cy="274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794" y="457200"/>
            <a:ext cx="451520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9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Partnership with branch organizations</a:t>
            </a:r>
            <a:endParaRPr lang="bg-BG" sz="2800" b="1" dirty="0" smtClean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979" y="1304864"/>
            <a:ext cx="3237501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989" y="3105064"/>
            <a:ext cx="3569491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973" y="5805264"/>
            <a:ext cx="5198507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56" y="2240968"/>
            <a:ext cx="2106124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86358" y="3933056"/>
            <a:ext cx="2106122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44" y="4869160"/>
            <a:ext cx="3174836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88">
            <a:extLst>
              <a:ext uri="{FF2B5EF4-FFF2-40B4-BE49-F238E27FC236}">
                <a16:creationId xmlns:lc="http://schemas.openxmlformats.org/drawingml/2006/lockedCanvas" xmlns="" xmlns:a16="http://schemas.microsoft.com/office/drawing/2014/main" id="{DD5BDE33-D1C3-45A1-9E65-0A490D41278F}"/>
              </a:ext>
            </a:extLst>
          </p:cNvPr>
          <p:cNvSpPr txBox="1"/>
          <p:nvPr/>
        </p:nvSpPr>
        <p:spPr>
          <a:xfrm>
            <a:off x="99276" y="1924089"/>
            <a:ext cx="4904772" cy="646331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altLang="ko-KR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ranch </a:t>
            </a:r>
            <a:r>
              <a:rPr lang="en-US" altLang="ko-KR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board of </a:t>
            </a:r>
            <a:r>
              <a:rPr lang="en-US" altLang="ko-KR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trustees </a:t>
            </a:r>
            <a:r>
              <a:rPr lang="ru-RU" altLang="ko-KR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en-US" altLang="ko-KR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Architecture, Building and Geodesy</a:t>
            </a:r>
            <a:r>
              <a:rPr lang="ru-RU" altLang="ko-KR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</a:t>
            </a:r>
            <a:endParaRPr lang="ru-RU" altLang="ko-KR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2" t="29911" r="27801" b="39352"/>
          <a:stretch/>
        </p:blipFill>
        <p:spPr bwMode="auto">
          <a:xfrm>
            <a:off x="179512" y="2741536"/>
            <a:ext cx="3600000" cy="138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4" t="31498" r="27801" b="37748"/>
          <a:stretch/>
        </p:blipFill>
        <p:spPr bwMode="auto">
          <a:xfrm>
            <a:off x="619006" y="4185474"/>
            <a:ext cx="3600000" cy="1364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918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Partnership with companies, institutions... </a:t>
            </a:r>
            <a:r>
              <a:rPr lang="ru-RU" sz="2400" b="1" i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</a:t>
            </a:r>
            <a:r>
              <a:rPr lang="en-US" sz="2400" b="1" i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Education in Partnership</a:t>
            </a:r>
            <a:r>
              <a:rPr lang="ru-RU" sz="2400" b="1" i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</a:p>
        </p:txBody>
      </p:sp>
      <p:pic>
        <p:nvPicPr>
          <p:cNvPr id="4" name="Picture 2" descr="C:\Users\TCi User\Downloads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62" y="1412776"/>
            <a:ext cx="320439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TCi User\Downloads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488" y="486936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www.vfu.bg/assets/userfiles/Novini/7-02-2019/027A23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62" y="4470950"/>
            <a:ext cx="269841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www.vfu.bg/assets/userfiles/Novini/7-02-2019/027A23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060" y="4670155"/>
            <a:ext cx="272241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Резултат с изображение за „РАБОТНА ПЛОЩАДКА ПРОФЕСИЯ СТРОИТЕЛ“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488" y="1412776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496" y="3429000"/>
            <a:ext cx="86250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 site - profession builder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Master classes, workshops, public lectures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Seminars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Internships and practices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bg-BG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596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Partnership with foreign universities</a:t>
            </a:r>
            <a:endParaRPr lang="bg-BG" sz="2800" b="1" dirty="0" smtClean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71" y="1442138"/>
            <a:ext cx="3024336" cy="22682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496" y="3814008"/>
            <a:ext cx="86250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Joint educational and research projects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Exchange of lecturers and students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Seminars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Internships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bg-BG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475" y="1442138"/>
            <a:ext cx="2729880" cy="205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588" y="4699346"/>
            <a:ext cx="2158792" cy="2081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stud praktika-10-20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3672" y="5154711"/>
            <a:ext cx="2875037" cy="1626556"/>
          </a:xfrm>
          <a:prstGeom prst="rect">
            <a:avLst/>
          </a:prstGeom>
        </p:spPr>
      </p:pic>
      <p:pic>
        <p:nvPicPr>
          <p:cNvPr id="10" name="Picture 2" descr="C:\Users\TCIUSE~1\AppData\Local\Temp\Rar$DIa5076.118\zastavka_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42138"/>
            <a:ext cx="2300485" cy="285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1" y="4609567"/>
            <a:ext cx="3248025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43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6567" y="2996952"/>
            <a:ext cx="79935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your attention</a:t>
            </a:r>
            <a:r>
              <a:rPr lang="bg-BG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 </a:t>
            </a:r>
            <a:endParaRPr lang="bg-BG" sz="4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683568" y="4869160"/>
            <a:ext cx="7776864" cy="198884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Assoc. Prof. </a:t>
            </a:r>
            <a:r>
              <a:rPr lang="en-US" sz="1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Eng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sz="1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Rositsa</a:t>
            </a: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PETKOVA-SLIPETS, PhD</a:t>
            </a:r>
          </a:p>
          <a:p>
            <a:pPr marL="0" indent="0" algn="ctr">
              <a:buNone/>
            </a:pP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Dean of the Faculty of Architecture</a:t>
            </a:r>
            <a:endParaRPr lang="bg-BG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Varna Free University “</a:t>
            </a:r>
            <a:r>
              <a:rPr lang="en-US" sz="1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Chernorizets</a:t>
            </a: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Hrabar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</a:p>
          <a:p>
            <a:pPr marL="0" indent="0" algn="ctr">
              <a:buNone/>
            </a:pP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</a:t>
            </a: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Yanko </a:t>
            </a:r>
            <a:r>
              <a:rPr lang="en-US" sz="1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Slavtchev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 84</a:t>
            </a: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Varna 9005</a:t>
            </a:r>
            <a:endParaRPr lang="bg-BG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.: +359 52 359 596</a:t>
            </a:r>
          </a:p>
          <a:p>
            <a:pPr marL="0" indent="0" algn="ctr">
              <a:buNone/>
            </a:pP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+359 895 645 995</a:t>
            </a:r>
          </a:p>
          <a:p>
            <a:pPr marL="0" indent="0" algn="ctr">
              <a:buNone/>
            </a:pP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rositsa.petkova@vfu.bg</a:t>
            </a: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bg-BG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endParaRPr lang="bg-BG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7115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164</TotalTime>
  <Words>173</Words>
  <Application>Microsoft Office PowerPoint</Application>
  <PresentationFormat>On-screen Show (4:3)</PresentationFormat>
  <Paragraphs>34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Clarity</vt:lpstr>
      <vt:lpstr>PARTNERSHIP AS AN APPROACH IN THE HIGHER EDUCATION (реализация за архитекти, инженери, дизайнери и хореографи)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Партньорството като подход във висшето образование (реализация за архитекти, инженери, дизайнери и хореографи)</dc:title>
  <dc:creator>TCi User</dc:creator>
  <cp:lastModifiedBy>TCi User</cp:lastModifiedBy>
  <cp:revision>22</cp:revision>
  <dcterms:created xsi:type="dcterms:W3CDTF">2021-05-28T07:05:52Z</dcterms:created>
  <dcterms:modified xsi:type="dcterms:W3CDTF">2021-05-28T09:53:36Z</dcterms:modified>
</cp:coreProperties>
</file>