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63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D3B59A-1B6E-4151-9604-D719B079BF06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CFCBF-9B10-4360-87BF-71469913320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42449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65CF1-878A-4B0E-98FB-22848AE08FAA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844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622-9A9B-40EE-967E-904718B4CEEB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A2B40-153B-4B5E-8F72-A04F1BD68A09}" type="slidenum">
              <a:rPr lang="bg-BG" smtClean="0"/>
              <a:t>‹#›</a:t>
            </a:fld>
            <a:endParaRPr lang="bg-BG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622-9A9B-40EE-967E-904718B4CEEB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A2B40-153B-4B5E-8F72-A04F1BD68A09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622-9A9B-40EE-967E-904718B4CEEB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A2B40-153B-4B5E-8F72-A04F1BD68A09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622-9A9B-40EE-967E-904718B4CEEB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A2B40-153B-4B5E-8F72-A04F1BD68A09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622-9A9B-40EE-967E-904718B4CEEB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A2B40-153B-4B5E-8F72-A04F1BD68A09}" type="slidenum">
              <a:rPr lang="bg-BG" smtClean="0"/>
              <a:t>‹#›</a:t>
            </a:fld>
            <a:endParaRPr lang="bg-BG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622-9A9B-40EE-967E-904718B4CEEB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A2B40-153B-4B5E-8F72-A04F1BD68A09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622-9A9B-40EE-967E-904718B4CEEB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A2B40-153B-4B5E-8F72-A04F1BD68A09}" type="slidenum">
              <a:rPr lang="bg-BG" smtClean="0"/>
              <a:t>‹#›</a:t>
            </a:fld>
            <a:endParaRPr lang="bg-BG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622-9A9B-40EE-967E-904718B4CEEB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A2B40-153B-4B5E-8F72-A04F1BD68A09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622-9A9B-40EE-967E-904718B4CEEB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A2B40-153B-4B5E-8F72-A04F1BD68A09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622-9A9B-40EE-967E-904718B4CEEB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A2B40-153B-4B5E-8F72-A04F1BD68A09}" type="slidenum">
              <a:rPr lang="bg-BG" smtClean="0"/>
              <a:t>‹#›</a:t>
            </a:fld>
            <a:endParaRPr lang="bg-BG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622-9A9B-40EE-967E-904718B4CEEB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A2B40-153B-4B5E-8F72-A04F1BD68A09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5FE81622-9A9B-40EE-967E-904718B4CEEB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231A2B40-153B-4B5E-8F72-A04F1BD68A09}" type="slidenum">
              <a:rPr lang="bg-BG" smtClean="0"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mailto:rositsa.petkova@vfu.bg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496" y="2276872"/>
            <a:ext cx="9144000" cy="2448272"/>
          </a:xfrm>
        </p:spPr>
        <p:txBody>
          <a:bodyPr lIns="0" rIns="0">
            <a:noAutofit/>
          </a:bodyPr>
          <a:lstStyle/>
          <a:p>
            <a:pPr algn="ctr"/>
            <a:r>
              <a:rPr lang="ru-RU" sz="3200" b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Партньорството</a:t>
            </a:r>
            <a:r>
              <a:rPr lang="ru-RU" sz="3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sz="3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3200" b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като</a:t>
            </a:r>
            <a:r>
              <a:rPr lang="ru-RU" sz="3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подход </a:t>
            </a:r>
            <a:r>
              <a:rPr lang="ru-RU" sz="3200" b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във</a:t>
            </a:r>
            <a:r>
              <a:rPr lang="ru-RU" sz="3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200" b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висшето</a:t>
            </a:r>
            <a:r>
              <a:rPr lang="ru-RU" sz="3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образование</a:t>
            </a:r>
            <a:r>
              <a:rPr lang="ru-RU" sz="4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sz="4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800" b="1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(реализация за </a:t>
            </a:r>
            <a:r>
              <a:rPr lang="ru-RU" sz="1800" b="1" i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архитекти</a:t>
            </a:r>
            <a:r>
              <a:rPr lang="ru-RU" sz="1800" b="1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sz="1800" b="1" i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инженери</a:t>
            </a:r>
            <a:r>
              <a:rPr lang="ru-RU" sz="1800" b="1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sz="1800" b="1" i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дизайнери</a:t>
            </a:r>
            <a:r>
              <a:rPr lang="ru-RU" sz="1800" b="1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и </a:t>
            </a:r>
            <a:r>
              <a:rPr lang="ru-RU" sz="1800" b="1" i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хореографи</a:t>
            </a:r>
            <a:r>
              <a:rPr lang="ru-RU" sz="1800" b="1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endParaRPr lang="bg-BG" sz="1800" b="1" i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5830416"/>
            <a:ext cx="7776864" cy="1054968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bg-BG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</a:t>
            </a:r>
            <a:r>
              <a:rPr lang="bg-BG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оц. д-р инж. Росица </a:t>
            </a:r>
            <a:r>
              <a:rPr lang="bg-BG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Веселинова ПЕТКОВА-СЛИПЕЦ</a:t>
            </a:r>
            <a:endParaRPr lang="bg-BG" sz="2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Декан на Архитектурен факултет</a:t>
            </a:r>
          </a:p>
          <a:p>
            <a:pPr algn="ctr"/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ВСУ </a:t>
            </a:r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„Черноризец Храбър</a:t>
            </a:r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</a:t>
            </a:r>
          </a:p>
          <a:p>
            <a:pPr algn="ctr"/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България</a:t>
            </a:r>
          </a:p>
          <a:p>
            <a:pPr algn="ctr"/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Варна</a:t>
            </a:r>
            <a:endParaRPr lang="bg-BG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30" name="Picture 6" descr="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1" y="484223"/>
            <a:ext cx="4049733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150381" y="489446"/>
            <a:ext cx="49581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cap="all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ДИГИТАЛИЗАЦИЯ И ИНОВАЦИИ В ОБРАЗОВАНИЕТО И </a:t>
            </a:r>
            <a:r>
              <a:rPr lang="ru-RU" b="1" cap="all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НАУКАТА</a:t>
            </a:r>
            <a:endParaRPr lang="en-CA" b="1" cap="all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r"/>
            <a:r>
              <a:rPr lang="bg-B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08 - 10 ЮНИ </a:t>
            </a: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2021</a:t>
            </a:r>
            <a:endParaRPr lang="en-CA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218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32656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Партньорство</a:t>
            </a:r>
            <a:r>
              <a:rPr lang="ru-RU" sz="3200" b="1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 училища от </a:t>
            </a:r>
            <a:r>
              <a:rPr lang="ru-RU" sz="3200" b="1" dirty="0" err="1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системата</a:t>
            </a:r>
            <a:r>
              <a:rPr lang="ru-RU" sz="32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200" b="1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</a:t>
            </a:r>
            <a:r>
              <a:rPr lang="ru-RU" sz="3200" b="1" dirty="0" err="1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средното</a:t>
            </a:r>
            <a:r>
              <a:rPr lang="ru-RU" sz="3200" b="1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образование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496" y="3535848"/>
            <a:ext cx="86250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Обучения и </a:t>
            </a:r>
            <a:r>
              <a:rPr lang="bg-BG" b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уебинари</a:t>
            </a:r>
            <a:endParaRPr lang="bg-BG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Състезания, конкурси</a:t>
            </a:r>
          </a:p>
          <a:p>
            <a:pPr marL="342900" indent="-342900" algn="r">
              <a:buFont typeface="Wingdings" panose="05000000000000000000" pitchFamily="2" charset="2"/>
              <a:buChar char="ü"/>
            </a:pP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Дни на отворените врати</a:t>
            </a:r>
          </a:p>
          <a:p>
            <a:pPr marL="342900" indent="-342900" algn="r">
              <a:buFont typeface="Wingdings" panose="05000000000000000000" pitchFamily="2" charset="2"/>
              <a:buChar char="ü"/>
            </a:pP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Стажове и практики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bg-BG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098" name="Picture 2" descr="C:\VFU\Conferences\3 Varna Spaghetti Engineering\20-21 June 2014 Spaghetti Tower\Varna spaghetti tower-1\_DSC0040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1882"/>
            <a:ext cx="3053367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VFU\Conferences\3 Varna Spaghetti Engineering\20-21 June 2014 Spaghetti Tower\Varna spaghetti tower-1\_DSC0083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1876" y="1481882"/>
            <a:ext cx="3256865" cy="2163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32203"/>
            <a:ext cx="3960827" cy="2260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04" r="14998"/>
          <a:stretch/>
        </p:blipFill>
        <p:spPr bwMode="auto">
          <a:xfrm>
            <a:off x="6807738" y="1481882"/>
            <a:ext cx="2141800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9" r="14999"/>
          <a:stretch/>
        </p:blipFill>
        <p:spPr bwMode="auto">
          <a:xfrm>
            <a:off x="4348041" y="4834619"/>
            <a:ext cx="4601497" cy="185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8079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28" y="457200"/>
            <a:ext cx="4125251" cy="2749898"/>
          </a:xfrm>
          <a:prstGeom prst="rect">
            <a:avLst/>
          </a:prstGeom>
        </p:spPr>
      </p:pic>
      <p:pic>
        <p:nvPicPr>
          <p:cNvPr id="2" name="Picture 2" descr="C:\Users\milena.kichekova\Desktop\2018_2019\Spagheti_2018\zA_KONKURS_hRISTO\zA_KONKURS_hRISTO\HRR_235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29" y="3554700"/>
            <a:ext cx="4141140" cy="2742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794" y="457200"/>
            <a:ext cx="4515205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49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0648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Партньорство с браншови организации</a:t>
            </a:r>
          </a:p>
        </p:txBody>
      </p:sp>
      <p:pic>
        <p:nvPicPr>
          <p:cNvPr id="4" name="Picture 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979" y="1304864"/>
            <a:ext cx="3237501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2989" y="3105064"/>
            <a:ext cx="3569491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3973" y="5805264"/>
            <a:ext cx="5198507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56" y="2240968"/>
            <a:ext cx="2106124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786358" y="3933056"/>
            <a:ext cx="2106122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44" y="4869160"/>
            <a:ext cx="3174836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88">
            <a:extLst>
              <a:ext uri="{FF2B5EF4-FFF2-40B4-BE49-F238E27FC236}">
                <a16:creationId xmlns:lc="http://schemas.openxmlformats.org/drawingml/2006/lockedCanvas" xmlns="" xmlns:a16="http://schemas.microsoft.com/office/drawing/2014/main" id="{DD5BDE33-D1C3-45A1-9E65-0A490D41278F}"/>
              </a:ext>
            </a:extLst>
          </p:cNvPr>
          <p:cNvSpPr txBox="1"/>
          <p:nvPr/>
        </p:nvSpPr>
        <p:spPr>
          <a:xfrm>
            <a:off x="99276" y="1785590"/>
            <a:ext cx="4904772" cy="923330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>
            <a:defPPr>
              <a:defRPr lang="en-US"/>
            </a:defPPr>
            <a:lvl1pPr marL="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6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29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71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15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57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altLang="ko-KR" b="1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Браншово</a:t>
            </a:r>
            <a:r>
              <a:rPr lang="ru-RU" altLang="ko-KR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ko-KR" b="1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настоятелство</a:t>
            </a:r>
            <a:endParaRPr lang="ru-RU" altLang="ko-KR" b="1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altLang="ko-KR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“Архитектура, </a:t>
            </a:r>
            <a:r>
              <a:rPr lang="ru-RU" altLang="ko-KR" b="1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строителство</a:t>
            </a:r>
            <a:r>
              <a:rPr lang="ru-RU" altLang="ko-KR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и геодезия”</a:t>
            </a: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32" t="29911" r="27801" b="39352"/>
          <a:stretch/>
        </p:blipFill>
        <p:spPr bwMode="auto">
          <a:xfrm>
            <a:off x="179512" y="2741536"/>
            <a:ext cx="3600000" cy="138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74" t="31498" r="27801" b="37748"/>
          <a:stretch/>
        </p:blipFill>
        <p:spPr bwMode="auto">
          <a:xfrm>
            <a:off x="619006" y="4185474"/>
            <a:ext cx="3600000" cy="1364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918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32656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Партньорство</a:t>
            </a:r>
            <a:r>
              <a:rPr lang="ru-RU" sz="3200" b="1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 </a:t>
            </a:r>
            <a:r>
              <a:rPr lang="ru-RU" sz="3200" b="1" dirty="0" err="1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фирми</a:t>
            </a:r>
            <a:r>
              <a:rPr lang="ru-RU" sz="3200" b="1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институции…</a:t>
            </a:r>
          </a:p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</a:t>
            </a:r>
            <a:r>
              <a:rPr lang="ru-RU" sz="2400" b="1" i="1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Образование в </a:t>
            </a:r>
            <a:r>
              <a:rPr lang="ru-RU" sz="2400" b="1" i="1" dirty="0" err="1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партньорство</a:t>
            </a:r>
            <a:r>
              <a:rPr lang="ru-RU" sz="2400" b="1" i="1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»</a:t>
            </a:r>
          </a:p>
        </p:txBody>
      </p:sp>
      <p:pic>
        <p:nvPicPr>
          <p:cNvPr id="4" name="Picture 2" descr="C:\Users\TCi User\Downloads\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462" y="1412776"/>
            <a:ext cx="3204395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TCi User\Downloads\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488" y="4869360"/>
            <a:ext cx="27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www.vfu.bg/assets/userfiles/Novini/7-02-2019/027A23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462" y="4470950"/>
            <a:ext cx="2698412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www.vfu.bg/assets/userfiles/Novini/7-02-2019/027A230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060" y="4670155"/>
            <a:ext cx="2722419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Резултат с изображение за „РАБОТНА ПЛОЩАДКА ПРОФЕСИЯ СТРОИТЕЛ“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488" y="1412776"/>
            <a:ext cx="24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5496" y="3429000"/>
            <a:ext cx="86250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„Работна площадка – професия строител“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Майсторски класове, </a:t>
            </a:r>
            <a:r>
              <a:rPr lang="bg-BG" b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уъркшопи</a:t>
            </a: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публични лекции</a:t>
            </a:r>
          </a:p>
          <a:p>
            <a:pPr marL="342900" indent="-342900" algn="r">
              <a:buFont typeface="Wingdings" panose="05000000000000000000" pitchFamily="2" charset="2"/>
              <a:buChar char="ü"/>
            </a:pP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Семинари</a:t>
            </a:r>
          </a:p>
          <a:p>
            <a:pPr marL="342900" indent="-342900" algn="r">
              <a:buFont typeface="Wingdings" panose="05000000000000000000" pitchFamily="2" charset="2"/>
              <a:buChar char="ü"/>
            </a:pP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Стажове и практики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bg-BG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4596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04664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Партньорство с чуждестранни университети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271" y="1442138"/>
            <a:ext cx="3024336" cy="22682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496" y="3814008"/>
            <a:ext cx="86250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Съвместни образователни и научни проекти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Обмен на преподаватели и студенти</a:t>
            </a:r>
          </a:p>
          <a:p>
            <a:pPr marL="342900" indent="-342900" algn="r">
              <a:buFont typeface="Wingdings" panose="05000000000000000000" pitchFamily="2" charset="2"/>
              <a:buChar char="ü"/>
            </a:pP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Семинари</a:t>
            </a:r>
          </a:p>
          <a:p>
            <a:pPr marL="342900" indent="-342900" algn="r">
              <a:buFont typeface="Wingdings" panose="05000000000000000000" pitchFamily="2" charset="2"/>
              <a:buChar char="ü"/>
            </a:pP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Стажове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bg-BG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475" y="1442138"/>
            <a:ext cx="2729880" cy="2050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588" y="4699346"/>
            <a:ext cx="2158792" cy="2081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stud praktika-10-201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3672" y="5154711"/>
            <a:ext cx="2875037" cy="1626556"/>
          </a:xfrm>
          <a:prstGeom prst="rect">
            <a:avLst/>
          </a:prstGeom>
        </p:spPr>
      </p:pic>
      <p:pic>
        <p:nvPicPr>
          <p:cNvPr id="10" name="Picture 2" descr="C:\Users\TCIUSE~1\AppData\Local\Temp\Rar$DIa5076.118\zastavka_EN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442138"/>
            <a:ext cx="2300485" cy="2850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71" y="4609567"/>
            <a:ext cx="3248025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243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0995" y="2996952"/>
            <a:ext cx="74446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g-BG" sz="4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Благодаря за вниманието! </a:t>
            </a:r>
            <a:endParaRPr lang="bg-BG" sz="40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683568" y="4869160"/>
            <a:ext cx="7776864" cy="1988840"/>
          </a:xfrm>
          <a:prstGeom prst="rect">
            <a:avLst/>
          </a:prstGeom>
        </p:spPr>
        <p:txBody>
          <a:bodyPr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bg-BG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доц. д-р инж. Росица ПЕТКОВА-СЛИПЕЦ</a:t>
            </a:r>
            <a:endParaRPr lang="en-US" sz="14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ctr">
              <a:buNone/>
            </a:pPr>
            <a:r>
              <a:rPr lang="bg-BG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декан на Архитектурен факултет</a:t>
            </a:r>
          </a:p>
          <a:p>
            <a:pPr marL="0" indent="0" algn="ctr">
              <a:buNone/>
            </a:pPr>
            <a:r>
              <a:rPr lang="bg-BG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ВСУ </a:t>
            </a:r>
            <a:r>
              <a:rPr lang="bg-BG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„Черноризец Храбър“</a:t>
            </a:r>
          </a:p>
          <a:p>
            <a:pPr marL="0" indent="0" algn="ctr">
              <a:buNone/>
            </a:pPr>
            <a:r>
              <a:rPr lang="bg-BG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</a:t>
            </a:r>
            <a:r>
              <a:rPr lang="bg-BG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</a:t>
            </a:r>
            <a:r>
              <a:rPr lang="bg-BG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„Янко Славчев“ </a:t>
            </a:r>
            <a:r>
              <a:rPr lang="bg-BG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84, Варна 9005</a:t>
            </a:r>
            <a:endParaRPr lang="bg-BG" sz="14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ctr">
              <a:buNone/>
            </a:pPr>
            <a:r>
              <a:rPr lang="bg-BG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Тел.: +359 52 359 596</a:t>
            </a:r>
          </a:p>
          <a:p>
            <a:pPr marL="0" indent="0" algn="ctr">
              <a:buNone/>
            </a:pPr>
            <a:r>
              <a:rPr lang="en-US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</a:t>
            </a:r>
            <a:r>
              <a:rPr lang="bg-BG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+359 895 645 995</a:t>
            </a:r>
          </a:p>
          <a:p>
            <a:pPr marL="0" indent="0" algn="ctr">
              <a:buNone/>
            </a:pPr>
            <a:r>
              <a:rPr lang="en-US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2"/>
              </a:rPr>
              <a:t>rositsa.petkova@vfu.bg</a:t>
            </a:r>
            <a:r>
              <a:rPr lang="en-US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bg-BG" sz="14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ctr">
              <a:buNone/>
            </a:pPr>
            <a:endParaRPr lang="bg-BG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67115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146</TotalTime>
  <Words>156</Words>
  <Application>Microsoft Office PowerPoint</Application>
  <PresentationFormat>On-screen Show (4:3)</PresentationFormat>
  <Paragraphs>36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Clarity</vt:lpstr>
      <vt:lpstr>Партньорството като подход във висшето образование (реализация за архитекти, инженери, дизайнери и хореографи)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Партньорството като подход във висшето образование (реализация за архитекти, инженери, дизайнери и хореографи)</dc:title>
  <dc:creator>TCi User</dc:creator>
  <cp:lastModifiedBy>TCi User</cp:lastModifiedBy>
  <cp:revision>18</cp:revision>
  <dcterms:created xsi:type="dcterms:W3CDTF">2021-05-28T07:05:52Z</dcterms:created>
  <dcterms:modified xsi:type="dcterms:W3CDTF">2021-05-28T09:54:09Z</dcterms:modified>
</cp:coreProperties>
</file>