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44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D5E0C-F854-408F-9FC0-F298785DC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08782B7-CA16-4B75-BE34-DCAE6F0B6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F4D9F6-B7E8-4D77-800A-EF5F04F5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D8559F-D606-49B4-AE3B-50193E75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D32939-1984-4E4B-80C7-6A29CF8E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882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A825C-E15F-4BCE-9157-1663F92F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81DAF8-1ED4-4FF4-BE83-420966991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D27F1B-1F34-4486-9DD7-8A655E77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6D27A4-9B8B-4815-9580-C329B49D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3EAA4-F15D-4D75-82BA-0565FA0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521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BD66C4-D2B6-4230-A790-0185F689C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C5DF372-1E59-45BA-8122-87F65810D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2E313E-2F7F-44DB-8426-D1DB3AE6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217289-7E18-45A9-BD95-EA63793C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1898C0-3187-49BF-BA4B-704F5BDC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251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1A2B68-4036-4CE1-96FA-FE71A493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A1084-4326-4ABA-AFE4-8EF0E6190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63409A-4295-4C07-86DC-31DD8B41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B978A8-9F27-4C32-B258-3373A45E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7C7C6A-CAD4-432D-AA80-0575DB72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948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E0C2A3-950B-47F6-8223-C744C49B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7572C-903F-48F0-896A-8C87867C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83F94A-2364-4946-A943-7092D48F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51F32B-ACC9-4D5F-9F2C-0E96BAAA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438C30-AD95-45EF-A01A-19DF992C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965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7E3D8F-BE9A-484D-A7C5-FDD5E167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DE0703-9B1E-4198-8D11-FC7E48B03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C28108-DF7D-46A5-805C-1F9C8D484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10D6F0-7DB9-4EA3-B789-46F7BB8A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6FCFF5-5A5C-4233-A1FD-04B6EDE9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186F16-32A5-4EBE-A459-A0D88E26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4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52841-F5A2-4E37-9F6E-613EA07D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A46F2A-C97C-404A-8369-BB307CE0F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E4E963-8EE6-414E-8811-0B94E22F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2991DEC-448C-4892-95CC-4FA25A0D2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DFBC096-BA3B-4F22-85FB-BBF8992A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D57B9ED-6EF1-4811-91E6-8BAABBC0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64B56F-95CA-4FE5-A932-1C2DD5D4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C572EE-F762-4DBF-9425-D1856153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976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9A2D5-A5C3-4C51-BE5A-88578FF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61BE7F-D437-4ED6-9824-8E7729DB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8B67CE-41EA-46A9-935A-5352A03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B045CC-E0EC-48C7-8E4C-C7C2F99C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840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3B513-FB24-4054-90FA-EFABAA4F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BD2E7B-6645-49A5-BDB7-E697F50E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45BFB8-F56D-4152-91D1-282A87E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042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CAF2F4-2F3B-4C5D-8625-CAEAA901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548469-CAB4-4145-A42B-DED50E46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A86A30-1823-4621-8487-3CA77B2F4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BEF3AD-110D-4AF4-8A92-87F3962F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9FE053-C008-4359-9D05-EDDECA90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D19475-2E59-49AC-909E-F438F7E8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617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2E282-B2D2-497F-9F6B-0F7AF736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81B5A3-C545-472D-A88E-46726C8E9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1A1FA3-3A4B-4147-9F87-E23EF9A09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80CDD2-4047-4C92-913F-33B64D9B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711E0C-9C14-4008-B348-B285EDC5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086442-6A95-46FD-AEA1-2547E97E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743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3A2D8A-985C-4FE4-A8AA-6E1D937A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C372BE-8956-4522-A85B-DEED6AF1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949C87-87EE-48AE-87E1-13499A6FB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7CAD-C7BE-4139-9675-523D2851ED47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EF1120-1A0D-46B2-934A-872A8A8A6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FC3C37-176A-435D-A707-5EE877CA7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CA62-C246-4610-B615-7A540B2B4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47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medicalimpex.e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FE9CCB-E5EF-4669-B60F-9A42FE73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85725"/>
            <a:ext cx="66865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" y="0"/>
            <a:ext cx="12228336" cy="6878439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826625" y="134556"/>
            <a:ext cx="11257344" cy="205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Има богата гама от модификации и мощности според </a:t>
            </a:r>
            <a:r>
              <a:rPr lang="ru-RU" dirty="0" smtClean="0">
                <a:latin typeface="+mn-lt"/>
              </a:rPr>
              <a:t>категорията </a:t>
            </a:r>
            <a:r>
              <a:rPr lang="ru-RU" dirty="0" smtClean="0">
                <a:latin typeface="+mn-lt"/>
              </a:rPr>
              <a:t>на </a:t>
            </a:r>
            <a:r>
              <a:rPr lang="ru-RU" dirty="0">
                <a:latin typeface="+mn-lt"/>
              </a:rPr>
              <a:t>помещението.</a:t>
            </a:r>
            <a:endParaRPr lang="bg-BG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831CB5-20B5-4DB9-80EC-F69D2BF4E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2" y="1964399"/>
            <a:ext cx="7592992" cy="39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" y="0"/>
            <a:ext cx="12228336" cy="6878439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826625" y="134556"/>
            <a:ext cx="11257344" cy="4842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rgbClr val="0070C0"/>
                </a:solidFill>
                <a:latin typeface="+mn-lt"/>
              </a:rPr>
              <a:t>Поискайте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демонстрация или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допълнителна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информация и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нашите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специалисти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ще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се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отзоват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!</a:t>
            </a:r>
            <a:endParaRPr lang="en-US" dirty="0">
              <a:solidFill>
                <a:srgbClr val="0070C0"/>
              </a:solidFill>
              <a:latin typeface="+mn-lt"/>
            </a:endParaRPr>
          </a:p>
          <a:p>
            <a:endParaRPr lang="en-US" dirty="0">
              <a:solidFill>
                <a:srgbClr val="0070C0"/>
              </a:solidFill>
              <a:latin typeface="+mn-lt"/>
            </a:endParaRPr>
          </a:p>
          <a:p>
            <a:r>
              <a:rPr lang="bg-BG" i="1" dirty="0">
                <a:solidFill>
                  <a:srgbClr val="0070C0"/>
                </a:solidFill>
                <a:latin typeface="+mn-lt"/>
              </a:rPr>
              <a:t>Всички закупили </a:t>
            </a:r>
            <a:r>
              <a:rPr lang="en-US" i="1" dirty="0" err="1">
                <a:solidFill>
                  <a:srgbClr val="0070C0"/>
                </a:solidFill>
                <a:latin typeface="+mn-lt"/>
              </a:rPr>
              <a:t>BactoSfera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bg-BG" i="1" dirty="0">
                <a:solidFill>
                  <a:srgbClr val="0070C0"/>
                </a:solidFill>
                <a:latin typeface="+mn-lt"/>
              </a:rPr>
              <a:t>получават и стикер </a:t>
            </a:r>
            <a:r>
              <a:rPr lang="en-US" i="1" dirty="0" err="1">
                <a:solidFill>
                  <a:srgbClr val="0070C0"/>
                </a:solidFill>
                <a:latin typeface="+mn-lt"/>
              </a:rPr>
              <a:t>Safe&amp;Clean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 Area!</a:t>
            </a:r>
            <a:endParaRPr lang="bg-BG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06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6" y="-20439"/>
            <a:ext cx="12228336" cy="6878439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826625" y="231494"/>
            <a:ext cx="10435542" cy="518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bg-BG" dirty="0" smtClean="0">
                <a:solidFill>
                  <a:srgbClr val="0070C0"/>
                </a:solidFill>
                <a:latin typeface="+mn-lt"/>
              </a:rPr>
              <a:t>ПРЕДСТАВИТЕЛ ЗА БЪЛГАРИЯ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bg-BG" dirty="0" smtClean="0">
                <a:solidFill>
                  <a:srgbClr val="0070C0"/>
                </a:solidFill>
                <a:latin typeface="+mn-lt"/>
              </a:rPr>
              <a:t>МЕДИКАЛ ИМПЕКС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‘’ </a:t>
            </a:r>
            <a:r>
              <a:rPr lang="bg-BG" dirty="0" smtClean="0">
                <a:solidFill>
                  <a:srgbClr val="0070C0"/>
                </a:solidFill>
                <a:latin typeface="+mn-lt"/>
              </a:rPr>
              <a:t>ООД</a:t>
            </a:r>
            <a:endParaRPr lang="en-US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+mn-lt"/>
              </a:rPr>
              <a:t>централен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офис: Варна, ул.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Панагюрище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6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+mn-lt"/>
              </a:rPr>
              <a:t>тел: +359 889 530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253</a:t>
            </a:r>
            <a:endParaRPr lang="ru-RU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dirty="0" smtClean="0">
                <a:hlinkClick r:id="rId3"/>
              </a:rPr>
              <a:t>office@medicalimpex.eu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www.medicalimpex.eu</a:t>
            </a:r>
            <a:endParaRPr lang="ru-RU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+mn-lt"/>
              </a:rPr>
              <a:t>www.bactosfera.bg</a:t>
            </a:r>
            <a:endParaRPr lang="bg-BG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79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" y="0"/>
            <a:ext cx="12228336" cy="6878439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CAD4E-A690-48A4-92C5-947337C1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89" y="685799"/>
            <a:ext cx="10515600" cy="4410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Осигурете сигурност </a:t>
            </a:r>
            <a:r>
              <a:rPr lang="bg-BG" dirty="0" smtClean="0">
                <a:solidFill>
                  <a:srgbClr val="0070C0"/>
                </a:solidFill>
                <a:latin typeface="+mn-lt"/>
              </a:rPr>
              <a:t>на вашия дом, офис, хотел, училище, медицински център и др. с помощта на Бактерицидния рециркулатор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BactoSfera</a:t>
            </a:r>
            <a:endParaRPr lang="bg-BG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35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0F0638D-3ECA-446F-85DD-68AD2E5F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AB466-75D3-4226-AE35-65BD56AC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178"/>
            <a:ext cx="10515600" cy="2184561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latin typeface="+mn-lt"/>
              </a:rPr>
              <a:t>Бактерицидния </a:t>
            </a:r>
            <a:r>
              <a:rPr lang="bg-BG" sz="3600" dirty="0">
                <a:latin typeface="+mn-lt"/>
              </a:rPr>
              <a:t>рециркулатор </a:t>
            </a:r>
            <a:r>
              <a:rPr lang="en-US" sz="3600" dirty="0" err="1">
                <a:latin typeface="+mn-lt"/>
              </a:rPr>
              <a:t>BactoSfera</a:t>
            </a:r>
            <a:r>
              <a:rPr lang="en-US" sz="3600" dirty="0">
                <a:latin typeface="+mn-lt"/>
              </a:rPr>
              <a:t> </a:t>
            </a:r>
            <a:r>
              <a:rPr lang="bg-BG" sz="3600" dirty="0" smtClean="0">
                <a:latin typeface="+mn-lt"/>
              </a:rPr>
              <a:t>засмуква, преработва и обеззаразява въздуха</a:t>
            </a:r>
            <a:endParaRPr lang="bg-BG" sz="360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138AF93-DB50-4F85-8FDB-9CD4AB944C7E}"/>
              </a:ext>
            </a:extLst>
          </p:cNvPr>
          <p:cNvSpPr txBox="1">
            <a:spLocks/>
          </p:cNvSpPr>
          <p:nvPr/>
        </p:nvSpPr>
        <p:spPr>
          <a:xfrm>
            <a:off x="180975" y="155575"/>
            <a:ext cx="11839575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3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34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6" y="-188686"/>
            <a:ext cx="12228336" cy="6878439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CAD4E-A690-48A4-92C5-947337C1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68" y="0"/>
            <a:ext cx="10515600" cy="13860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bg-BG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842933" y="1386068"/>
            <a:ext cx="10515599" cy="2184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+mn-lt"/>
              </a:rPr>
              <a:t>Сигурна</a:t>
            </a:r>
            <a:r>
              <a:rPr lang="ru-RU" dirty="0">
                <a:latin typeface="+mn-lt"/>
              </a:rPr>
              <a:t> и безвредна за хора, </a:t>
            </a:r>
            <a:r>
              <a:rPr lang="ru-RU" dirty="0" err="1">
                <a:latin typeface="+mn-lt"/>
              </a:rPr>
              <a:t>животни</a:t>
            </a:r>
            <a:r>
              <a:rPr lang="ru-RU" dirty="0">
                <a:latin typeface="+mn-lt"/>
              </a:rPr>
              <a:t> и растения система за дезинфекция в </a:t>
            </a:r>
            <a:r>
              <a:rPr lang="ru-RU" dirty="0" err="1">
                <a:latin typeface="+mn-lt"/>
              </a:rPr>
              <a:t>затворени</a:t>
            </a:r>
            <a:r>
              <a:rPr lang="ru-RU" dirty="0">
                <a:latin typeface="+mn-lt"/>
              </a:rPr>
              <a:t> помещения. </a:t>
            </a:r>
            <a:endParaRPr lang="bg-BG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16506B-452A-4DE2-8E6F-E93E1BCA3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8" y="4006185"/>
            <a:ext cx="2438400" cy="1627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89ADD5-3E5F-42BE-8D34-75F933F849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41" y="4006185"/>
            <a:ext cx="2434380" cy="1622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80E287-0B76-43EC-88F4-B28B268D5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61" y="4028842"/>
            <a:ext cx="2678807" cy="16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" y="0"/>
            <a:ext cx="12228336" cy="6878439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826625" y="134556"/>
            <a:ext cx="11257344" cy="3430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</a:rPr>
              <a:t>Намалява </a:t>
            </a:r>
            <a:r>
              <a:rPr lang="ru-RU" sz="3600" dirty="0">
                <a:latin typeface="+mn-lt"/>
              </a:rPr>
              <a:t>до минимум риска от въздушно-капкови инфекции в т.ч. на SARS-co-v2 и </a:t>
            </a:r>
            <a:r>
              <a:rPr lang="ru-RU" sz="3600" dirty="0" smtClean="0">
                <a:latin typeface="+mn-lt"/>
              </a:rPr>
              <a:t>други,</a:t>
            </a:r>
            <a:r>
              <a:rPr lang="en-US" sz="3600" dirty="0" smtClean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предавани</a:t>
            </a:r>
            <a:r>
              <a:rPr lang="en-US" sz="3600" dirty="0">
                <a:latin typeface="+mn-lt"/>
              </a:rPr>
              <a:t> </a:t>
            </a:r>
            <a:r>
              <a:rPr lang="ru-RU" sz="3600" dirty="0">
                <a:latin typeface="+mn-lt"/>
              </a:rPr>
              <a:t>във въздуха, </a:t>
            </a:r>
            <a:r>
              <a:rPr lang="ru-RU" sz="3600" dirty="0" smtClean="0">
                <a:latin typeface="+mn-lt"/>
              </a:rPr>
              <a:t>патогени като редуцира  вирусния товар и елиминира опасността от заразяване.</a:t>
            </a:r>
            <a:endParaRPr lang="bg-BG" sz="36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06FE20-A35D-485C-AA49-B0C8D4181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7" y="3346622"/>
            <a:ext cx="5764286" cy="26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1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" y="0"/>
            <a:ext cx="12228336" cy="6878439"/>
          </a:xfr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CA2540-F8FB-4FEA-82F8-220B298DD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14" y="1596342"/>
            <a:ext cx="4293122" cy="42931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826625" y="134556"/>
            <a:ext cx="11257344" cy="205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Гарантира 99% унищожаване на вируси, </a:t>
            </a:r>
            <a:r>
              <a:rPr lang="ru-RU" dirty="0" smtClean="0">
                <a:latin typeface="+mn-lt"/>
              </a:rPr>
              <a:t>бактерии, гъбички, спори и др. </a:t>
            </a: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атогенни организми </a:t>
            </a:r>
            <a:r>
              <a:rPr lang="ru-RU" dirty="0">
                <a:latin typeface="+mn-lt"/>
              </a:rPr>
              <a:t>във въздуха.</a:t>
            </a:r>
            <a:endParaRPr lang="bg-B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09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" y="0"/>
            <a:ext cx="12228336" cy="6878439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826625" y="134556"/>
            <a:ext cx="8896109" cy="205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+mn-lt"/>
              </a:rPr>
              <a:t>Сертифицираният обззаразител </a:t>
            </a:r>
            <a:r>
              <a:rPr lang="en-US" sz="3500" dirty="0" err="1" smtClean="0">
                <a:latin typeface="+mn-lt"/>
              </a:rPr>
              <a:t>BactoSfera</a:t>
            </a:r>
            <a:r>
              <a:rPr lang="en-US" sz="3500" dirty="0" smtClean="0">
                <a:latin typeface="+mn-lt"/>
              </a:rPr>
              <a:t> </a:t>
            </a:r>
            <a:r>
              <a:rPr lang="bg-BG" sz="3500" dirty="0" smtClean="0">
                <a:latin typeface="+mn-lt"/>
              </a:rPr>
              <a:t> не</a:t>
            </a:r>
            <a:r>
              <a:rPr lang="ru-RU" sz="3500" dirty="0" smtClean="0">
                <a:latin typeface="+mn-lt"/>
              </a:rPr>
              <a:t> </a:t>
            </a:r>
            <a:r>
              <a:rPr lang="ru-RU" sz="3500" dirty="0">
                <a:latin typeface="+mn-lt"/>
              </a:rPr>
              <a:t>използва </a:t>
            </a:r>
            <a:r>
              <a:rPr lang="ru-RU" sz="3500" dirty="0" smtClean="0">
                <a:latin typeface="+mn-lt"/>
              </a:rPr>
              <a:t>озон, може да работи в присъствието на хора, животни и растения</a:t>
            </a:r>
            <a:r>
              <a:rPr lang="ru-RU" dirty="0" smtClean="0">
                <a:latin typeface="+mn-lt"/>
              </a:rPr>
              <a:t>.</a:t>
            </a:r>
            <a:endParaRPr lang="bg-BG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4831DF-AB3A-4294-8FAE-1F85B730B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84" y="244606"/>
            <a:ext cx="2823651" cy="2858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FDBB6F-81DC-4CDF-8B72-F9C2C259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03" y="2112495"/>
            <a:ext cx="2616759" cy="3593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0733199-7CE6-4E46-96BF-79DC15EFC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0" y="2112495"/>
            <a:ext cx="2616759" cy="3593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11EECB-AAB9-46BA-BC06-C80BF3D38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47" y="2112495"/>
            <a:ext cx="2616759" cy="35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" y="0"/>
            <a:ext cx="12228336" cy="6878439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934656" y="370892"/>
            <a:ext cx="11257344" cy="205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Напълно безшумен </a:t>
            </a:r>
            <a:r>
              <a:rPr lang="ru-RU" sz="3600" b="1" dirty="0"/>
              <a:t>(26 db)</a:t>
            </a:r>
            <a:r>
              <a:rPr lang="ru-RU" dirty="0" smtClean="0">
                <a:latin typeface="+mn-lt"/>
              </a:rPr>
              <a:t> и елегантен, уредът се вписва във всеки интериор. Обеззаразява от </a:t>
            </a:r>
            <a:r>
              <a:rPr lang="ru-RU" dirty="0" smtClean="0">
                <a:latin typeface="+mn-lt"/>
              </a:rPr>
              <a:t>120 </a:t>
            </a:r>
            <a:r>
              <a:rPr lang="ru-RU" dirty="0">
                <a:latin typeface="+mn-lt"/>
              </a:rPr>
              <a:t>до 190  м3 </a:t>
            </a:r>
            <a:r>
              <a:rPr lang="ru-RU" dirty="0" smtClean="0">
                <a:latin typeface="+mn-lt"/>
              </a:rPr>
              <a:t>въздух на час.</a:t>
            </a:r>
            <a:endParaRPr lang="bg-BG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496B00-0FE3-4F0A-9D01-E7C94B5D7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5" y="2405509"/>
            <a:ext cx="7981709" cy="33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EA667D-F2F9-40D7-8F52-6B978D4F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" y="0"/>
            <a:ext cx="12228336" cy="6878439"/>
          </a:xfr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E0A3C3-E1C7-4497-9E28-A0272C620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550" y="-92597"/>
            <a:ext cx="5991826" cy="59918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DBD53-970B-4770-A449-E4948E97B51D}"/>
              </a:ext>
            </a:extLst>
          </p:cNvPr>
          <p:cNvSpPr txBox="1">
            <a:spLocks/>
          </p:cNvSpPr>
          <p:nvPr/>
        </p:nvSpPr>
        <p:spPr>
          <a:xfrm>
            <a:off x="2708476" y="3417184"/>
            <a:ext cx="7373074" cy="205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Възможност за хоризонтален и вертикален монтаж, както и </a:t>
            </a:r>
            <a:r>
              <a:rPr lang="ru-RU" dirty="0" smtClean="0">
                <a:latin typeface="+mn-lt"/>
              </a:rPr>
              <a:t>мобилен с поставка.</a:t>
            </a:r>
            <a:endParaRPr lang="bg-BG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4D703D-28E7-408C-A55C-CEFF14060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99" y="330736"/>
            <a:ext cx="8898629" cy="23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6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22976</TotalTime>
  <Words>216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Осигурете сигурност на вашия дом, офис, хотел, училище, медицински център и др. с помощта на Бактерицидния рециркулатор BactoSfera</vt:lpstr>
      <vt:lpstr>Бактерицидния рециркулатор BactoSfera засмуква, преработва и обеззаразява въздуха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george@filbg.com</dc:creator>
  <cp:lastModifiedBy>Pavilion</cp:lastModifiedBy>
  <cp:revision>11</cp:revision>
  <dcterms:created xsi:type="dcterms:W3CDTF">2021-03-05T05:47:10Z</dcterms:created>
  <dcterms:modified xsi:type="dcterms:W3CDTF">2021-04-08T07:47:19Z</dcterms:modified>
</cp:coreProperties>
</file>