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sldIdLst>
    <p:sldId id="256" r:id="rId2"/>
    <p:sldId id="257" r:id="rId3"/>
    <p:sldId id="259" r:id="rId4"/>
    <p:sldId id="261" r:id="rId5"/>
    <p:sldId id="263" r:id="rId6"/>
    <p:sldId id="273" r:id="rId7"/>
    <p:sldId id="266" r:id="rId8"/>
    <p:sldId id="283" r:id="rId9"/>
    <p:sldId id="270" r:id="rId10"/>
    <p:sldId id="277" r:id="rId11"/>
    <p:sldId id="281" r:id="rId12"/>
    <p:sldId id="284" r:id="rId13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7FA630"/>
    <a:srgbClr val="FF9900"/>
    <a:srgbClr val="4DC7C1"/>
    <a:srgbClr val="CCBEF4"/>
    <a:srgbClr val="009900"/>
    <a:srgbClr val="6666FF"/>
    <a:srgbClr val="FF99CC"/>
    <a:srgbClr val="00CC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9357" autoAdjust="0"/>
  </p:normalViewPr>
  <p:slideViewPr>
    <p:cSldViewPr snapToGrid="0">
      <p:cViewPr>
        <p:scale>
          <a:sx n="81" d="100"/>
          <a:sy n="81" d="100"/>
        </p:scale>
        <p:origin x="-80" y="5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E8EE01-8688-41C9-B260-82E8064E059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2483BD27-73B1-4F87-B992-89440ED7298C}">
      <dgm:prSet phldrT="[Текст]" custT="1"/>
      <dgm:spPr>
        <a:solidFill>
          <a:srgbClr val="6666FF"/>
        </a:solidFill>
      </dgm:spPr>
      <dgm:t>
        <a:bodyPr/>
        <a:lstStyle/>
        <a:p>
          <a:r>
            <a:rPr lang="en-US" sz="1100" b="1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rPr>
            <a:t>PLANNING</a:t>
          </a:r>
          <a:r>
            <a:rPr lang="bg-BG" sz="1400" b="1" dirty="0" smtClean="0"/>
            <a:t> </a:t>
          </a:r>
          <a:endParaRPr lang="bg-BG" sz="1400" b="1" dirty="0"/>
        </a:p>
      </dgm:t>
    </dgm:pt>
    <dgm:pt modelId="{8234996A-6906-4CF6-901A-31E0B5E22836}" type="parTrans" cxnId="{911A81EF-7055-43CC-998F-48E7B5F197F7}">
      <dgm:prSet/>
      <dgm:spPr/>
      <dgm:t>
        <a:bodyPr/>
        <a:lstStyle/>
        <a:p>
          <a:endParaRPr lang="bg-BG"/>
        </a:p>
      </dgm:t>
    </dgm:pt>
    <dgm:pt modelId="{EA1A44F8-FC1C-4B0D-A483-E0983C97A58C}" type="sibTrans" cxnId="{911A81EF-7055-43CC-998F-48E7B5F197F7}">
      <dgm:prSet/>
      <dgm:spPr>
        <a:solidFill>
          <a:srgbClr val="6666FF"/>
        </a:solidFill>
      </dgm:spPr>
      <dgm:t>
        <a:bodyPr/>
        <a:lstStyle/>
        <a:p>
          <a:endParaRPr lang="bg-BG"/>
        </a:p>
      </dgm:t>
    </dgm:pt>
    <dgm:pt modelId="{12627E2A-67F4-46E3-B5E9-814EB2B3578B}">
      <dgm:prSet phldrT="[Текст]" custT="1"/>
      <dgm:spPr>
        <a:solidFill>
          <a:srgbClr val="00CC00"/>
        </a:solidFill>
      </dgm:spPr>
      <dgm:t>
        <a:bodyPr/>
        <a:lstStyle/>
        <a:p>
          <a:r>
            <a:rPr lang="en-US" sz="1050" b="1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rPr>
            <a:t>REALIZATION</a:t>
          </a:r>
          <a:r>
            <a:rPr lang="bg-BG" sz="1050" dirty="0" smtClean="0"/>
            <a:t> </a:t>
          </a:r>
          <a:endParaRPr lang="bg-BG" sz="1050" dirty="0"/>
        </a:p>
      </dgm:t>
    </dgm:pt>
    <dgm:pt modelId="{906EA5A1-340F-40E0-A82A-21FF37FDE177}" type="parTrans" cxnId="{83D7436A-00DE-45FB-85F4-B6388F061ED5}">
      <dgm:prSet/>
      <dgm:spPr/>
      <dgm:t>
        <a:bodyPr/>
        <a:lstStyle/>
        <a:p>
          <a:endParaRPr lang="bg-BG"/>
        </a:p>
      </dgm:t>
    </dgm:pt>
    <dgm:pt modelId="{1DC3C3F2-3840-4DC3-B32F-BF53BB10CB7E}" type="sibTrans" cxnId="{83D7436A-00DE-45FB-85F4-B6388F061ED5}">
      <dgm:prSet/>
      <dgm:spPr>
        <a:solidFill>
          <a:srgbClr val="00CC00"/>
        </a:solidFill>
        <a:ln>
          <a:solidFill>
            <a:schemeClr val="accent1"/>
          </a:solidFill>
        </a:ln>
      </dgm:spPr>
      <dgm:t>
        <a:bodyPr/>
        <a:lstStyle/>
        <a:p>
          <a:endParaRPr lang="bg-BG"/>
        </a:p>
      </dgm:t>
    </dgm:pt>
    <dgm:pt modelId="{F583C123-3A84-49A0-BD71-05244001326B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bg-BG" sz="1400" dirty="0" smtClean="0"/>
            <a:t>Е</a:t>
          </a:r>
          <a:r>
            <a:rPr lang="en-US" sz="1400" dirty="0" smtClean="0"/>
            <a:t>VALUATION</a:t>
          </a:r>
          <a:r>
            <a:rPr lang="bg-BG" sz="1400" dirty="0" smtClean="0"/>
            <a:t> </a:t>
          </a:r>
          <a:endParaRPr lang="bg-BG" sz="1400" dirty="0"/>
        </a:p>
      </dgm:t>
    </dgm:pt>
    <dgm:pt modelId="{2EE8EDD3-6481-4453-ADFC-76B08293E9DA}" type="parTrans" cxnId="{AFF2BF6D-3150-4AD0-AB78-7A65B44E01FF}">
      <dgm:prSet/>
      <dgm:spPr/>
      <dgm:t>
        <a:bodyPr/>
        <a:lstStyle/>
        <a:p>
          <a:endParaRPr lang="bg-BG"/>
        </a:p>
      </dgm:t>
    </dgm:pt>
    <dgm:pt modelId="{92A7A623-75D7-47DC-AC5E-F05FC7658FD9}" type="sibTrans" cxnId="{AFF2BF6D-3150-4AD0-AB78-7A65B44E01FF}">
      <dgm:prSet/>
      <dgm:spPr>
        <a:solidFill>
          <a:srgbClr val="FF6600"/>
        </a:solidFill>
      </dgm:spPr>
      <dgm:t>
        <a:bodyPr/>
        <a:lstStyle/>
        <a:p>
          <a:endParaRPr lang="bg-BG"/>
        </a:p>
      </dgm:t>
    </dgm:pt>
    <dgm:pt modelId="{D011D395-628D-4132-8D5F-A508AEF968AA}" type="pres">
      <dgm:prSet presAssocID="{E7E8EE01-8688-41C9-B260-82E8064E059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F1427443-E9EA-47C5-9B56-3E106EF7581E}" type="pres">
      <dgm:prSet presAssocID="{2483BD27-73B1-4F87-B992-89440ED7298C}" presName="node" presStyleLbl="node1" presStyleIdx="0" presStyleCnt="3" custScaleX="144350" custScaleY="55479" custRadScaleRad="92069" custRadScaleInc="1561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5C081C1-580F-42F3-B4CB-527DC6675DBD}" type="pres">
      <dgm:prSet presAssocID="{EA1A44F8-FC1C-4B0D-A483-E0983C97A58C}" presName="sibTrans" presStyleLbl="sibTrans2D1" presStyleIdx="0" presStyleCnt="3" custLinFactNeighborX="53627" custLinFactNeighborY="-7608"/>
      <dgm:spPr/>
      <dgm:t>
        <a:bodyPr/>
        <a:lstStyle/>
        <a:p>
          <a:endParaRPr lang="bg-BG"/>
        </a:p>
      </dgm:t>
    </dgm:pt>
    <dgm:pt modelId="{39B2BDF6-929A-4E8C-8559-949715160720}" type="pres">
      <dgm:prSet presAssocID="{EA1A44F8-FC1C-4B0D-A483-E0983C97A58C}" presName="connectorText" presStyleLbl="sibTrans2D1" presStyleIdx="0" presStyleCnt="3"/>
      <dgm:spPr/>
      <dgm:t>
        <a:bodyPr/>
        <a:lstStyle/>
        <a:p>
          <a:endParaRPr lang="bg-BG"/>
        </a:p>
      </dgm:t>
    </dgm:pt>
    <dgm:pt modelId="{CE6B10D6-F96F-4101-8A3D-4CE9CF2E1142}" type="pres">
      <dgm:prSet presAssocID="{12627E2A-67F4-46E3-B5E9-814EB2B3578B}" presName="node" presStyleLbl="node1" presStyleIdx="1" presStyleCnt="3" custScaleX="147995" custScaleY="55201" custRadScaleRad="127805" custRadScaleInc="-51269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960F967-2F10-406F-BA8C-0D77EE125DD4}" type="pres">
      <dgm:prSet presAssocID="{1DC3C3F2-3840-4DC3-B32F-BF53BB10CB7E}" presName="sibTrans" presStyleLbl="sibTrans2D1" presStyleIdx="1" presStyleCnt="3"/>
      <dgm:spPr/>
      <dgm:t>
        <a:bodyPr/>
        <a:lstStyle/>
        <a:p>
          <a:endParaRPr lang="bg-BG"/>
        </a:p>
      </dgm:t>
    </dgm:pt>
    <dgm:pt modelId="{16944BC6-14D5-4FE9-A06F-971ED6EF3B0F}" type="pres">
      <dgm:prSet presAssocID="{1DC3C3F2-3840-4DC3-B32F-BF53BB10CB7E}" presName="connectorText" presStyleLbl="sibTrans2D1" presStyleIdx="1" presStyleCnt="3"/>
      <dgm:spPr/>
      <dgm:t>
        <a:bodyPr/>
        <a:lstStyle/>
        <a:p>
          <a:endParaRPr lang="bg-BG"/>
        </a:p>
      </dgm:t>
    </dgm:pt>
    <dgm:pt modelId="{7FB2FC42-E80D-41C2-9432-3E89045BC5E8}" type="pres">
      <dgm:prSet presAssocID="{F583C123-3A84-49A0-BD71-05244001326B}" presName="node" presStyleLbl="node1" presStyleIdx="2" presStyleCnt="3" custScaleX="142431" custScaleY="51032" custRadScaleRad="75152" custRadScaleInc="4487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72FF53F-AA29-4DFF-B2C5-39BD1CAD15F1}" type="pres">
      <dgm:prSet presAssocID="{92A7A623-75D7-47DC-AC5E-F05FC7658FD9}" presName="sibTrans" presStyleLbl="sibTrans2D1" presStyleIdx="2" presStyleCnt="3" custLinFactNeighborX="-61185" custLinFactNeighborY="-1743"/>
      <dgm:spPr/>
      <dgm:t>
        <a:bodyPr/>
        <a:lstStyle/>
        <a:p>
          <a:endParaRPr lang="bg-BG"/>
        </a:p>
      </dgm:t>
    </dgm:pt>
    <dgm:pt modelId="{25B809F3-8717-41E0-9C89-FE23DB235355}" type="pres">
      <dgm:prSet presAssocID="{92A7A623-75D7-47DC-AC5E-F05FC7658FD9}" presName="connectorText" presStyleLbl="sibTrans2D1" presStyleIdx="2" presStyleCnt="3"/>
      <dgm:spPr/>
      <dgm:t>
        <a:bodyPr/>
        <a:lstStyle/>
        <a:p>
          <a:endParaRPr lang="bg-BG"/>
        </a:p>
      </dgm:t>
    </dgm:pt>
  </dgm:ptLst>
  <dgm:cxnLst>
    <dgm:cxn modelId="{911A81EF-7055-43CC-998F-48E7B5F197F7}" srcId="{E7E8EE01-8688-41C9-B260-82E8064E059D}" destId="{2483BD27-73B1-4F87-B992-89440ED7298C}" srcOrd="0" destOrd="0" parTransId="{8234996A-6906-4CF6-901A-31E0B5E22836}" sibTransId="{EA1A44F8-FC1C-4B0D-A483-E0983C97A58C}"/>
    <dgm:cxn modelId="{8B7E0844-2281-4BFF-B806-667B87B73614}" type="presOf" srcId="{92A7A623-75D7-47DC-AC5E-F05FC7658FD9}" destId="{772FF53F-AA29-4DFF-B2C5-39BD1CAD15F1}" srcOrd="0" destOrd="0" presId="urn:microsoft.com/office/officeart/2005/8/layout/cycle2"/>
    <dgm:cxn modelId="{26C9D087-00DA-4F2C-B2BF-0F5ABF49AE0E}" type="presOf" srcId="{1DC3C3F2-3840-4DC3-B32F-BF53BB10CB7E}" destId="{16944BC6-14D5-4FE9-A06F-971ED6EF3B0F}" srcOrd="1" destOrd="0" presId="urn:microsoft.com/office/officeart/2005/8/layout/cycle2"/>
    <dgm:cxn modelId="{9762B598-81B8-4B28-9DF3-DC4C361F6420}" type="presOf" srcId="{92A7A623-75D7-47DC-AC5E-F05FC7658FD9}" destId="{25B809F3-8717-41E0-9C89-FE23DB235355}" srcOrd="1" destOrd="0" presId="urn:microsoft.com/office/officeart/2005/8/layout/cycle2"/>
    <dgm:cxn modelId="{ADDDD218-A139-44E1-B27D-252ADBF980FB}" type="presOf" srcId="{E7E8EE01-8688-41C9-B260-82E8064E059D}" destId="{D011D395-628D-4132-8D5F-A508AEF968AA}" srcOrd="0" destOrd="0" presId="urn:microsoft.com/office/officeart/2005/8/layout/cycle2"/>
    <dgm:cxn modelId="{2305F6CF-0B4B-4E26-95E5-A9807D537161}" type="presOf" srcId="{EA1A44F8-FC1C-4B0D-A483-E0983C97A58C}" destId="{C5C081C1-580F-42F3-B4CB-527DC6675DBD}" srcOrd="0" destOrd="0" presId="urn:microsoft.com/office/officeart/2005/8/layout/cycle2"/>
    <dgm:cxn modelId="{A0CE73E4-D45C-4884-B2AD-6A4817339415}" type="presOf" srcId="{1DC3C3F2-3840-4DC3-B32F-BF53BB10CB7E}" destId="{D960F967-2F10-406F-BA8C-0D77EE125DD4}" srcOrd="0" destOrd="0" presId="urn:microsoft.com/office/officeart/2005/8/layout/cycle2"/>
    <dgm:cxn modelId="{AFF2BF6D-3150-4AD0-AB78-7A65B44E01FF}" srcId="{E7E8EE01-8688-41C9-B260-82E8064E059D}" destId="{F583C123-3A84-49A0-BD71-05244001326B}" srcOrd="2" destOrd="0" parTransId="{2EE8EDD3-6481-4453-ADFC-76B08293E9DA}" sibTransId="{92A7A623-75D7-47DC-AC5E-F05FC7658FD9}"/>
    <dgm:cxn modelId="{5AD2328B-9517-4574-8327-2BA6864B60CE}" type="presOf" srcId="{F583C123-3A84-49A0-BD71-05244001326B}" destId="{7FB2FC42-E80D-41C2-9432-3E89045BC5E8}" srcOrd="0" destOrd="0" presId="urn:microsoft.com/office/officeart/2005/8/layout/cycle2"/>
    <dgm:cxn modelId="{3356BA56-09DF-4CB9-B1F4-B2510A04F201}" type="presOf" srcId="{12627E2A-67F4-46E3-B5E9-814EB2B3578B}" destId="{CE6B10D6-F96F-4101-8A3D-4CE9CF2E1142}" srcOrd="0" destOrd="0" presId="urn:microsoft.com/office/officeart/2005/8/layout/cycle2"/>
    <dgm:cxn modelId="{51CB1E95-8098-470E-A55E-CD9CE1C0F321}" type="presOf" srcId="{2483BD27-73B1-4F87-B992-89440ED7298C}" destId="{F1427443-E9EA-47C5-9B56-3E106EF7581E}" srcOrd="0" destOrd="0" presId="urn:microsoft.com/office/officeart/2005/8/layout/cycle2"/>
    <dgm:cxn modelId="{DD47EBBB-CE63-4237-8296-EAC63034D740}" type="presOf" srcId="{EA1A44F8-FC1C-4B0D-A483-E0983C97A58C}" destId="{39B2BDF6-929A-4E8C-8559-949715160720}" srcOrd="1" destOrd="0" presId="urn:microsoft.com/office/officeart/2005/8/layout/cycle2"/>
    <dgm:cxn modelId="{83D7436A-00DE-45FB-85F4-B6388F061ED5}" srcId="{E7E8EE01-8688-41C9-B260-82E8064E059D}" destId="{12627E2A-67F4-46E3-B5E9-814EB2B3578B}" srcOrd="1" destOrd="0" parTransId="{906EA5A1-340F-40E0-A82A-21FF37FDE177}" sibTransId="{1DC3C3F2-3840-4DC3-B32F-BF53BB10CB7E}"/>
    <dgm:cxn modelId="{B7428E63-2C86-462A-9C61-233ECAEFA59D}" type="presParOf" srcId="{D011D395-628D-4132-8D5F-A508AEF968AA}" destId="{F1427443-E9EA-47C5-9B56-3E106EF7581E}" srcOrd="0" destOrd="0" presId="urn:microsoft.com/office/officeart/2005/8/layout/cycle2"/>
    <dgm:cxn modelId="{E37A49F8-2325-4A92-B0A9-2C275905A9F2}" type="presParOf" srcId="{D011D395-628D-4132-8D5F-A508AEF968AA}" destId="{C5C081C1-580F-42F3-B4CB-527DC6675DBD}" srcOrd="1" destOrd="0" presId="urn:microsoft.com/office/officeart/2005/8/layout/cycle2"/>
    <dgm:cxn modelId="{64BC3E39-3637-48BB-9109-95CB1FFCB810}" type="presParOf" srcId="{C5C081C1-580F-42F3-B4CB-527DC6675DBD}" destId="{39B2BDF6-929A-4E8C-8559-949715160720}" srcOrd="0" destOrd="0" presId="urn:microsoft.com/office/officeart/2005/8/layout/cycle2"/>
    <dgm:cxn modelId="{7B3E0BDA-DFF3-4217-9ACE-D239DFFC9FF8}" type="presParOf" srcId="{D011D395-628D-4132-8D5F-A508AEF968AA}" destId="{CE6B10D6-F96F-4101-8A3D-4CE9CF2E1142}" srcOrd="2" destOrd="0" presId="urn:microsoft.com/office/officeart/2005/8/layout/cycle2"/>
    <dgm:cxn modelId="{48D73F51-6C93-4D64-BB71-10B6CDBC51ED}" type="presParOf" srcId="{D011D395-628D-4132-8D5F-A508AEF968AA}" destId="{D960F967-2F10-406F-BA8C-0D77EE125DD4}" srcOrd="3" destOrd="0" presId="urn:microsoft.com/office/officeart/2005/8/layout/cycle2"/>
    <dgm:cxn modelId="{892B8991-B2B4-4F18-9254-F7D3B6B9ED4B}" type="presParOf" srcId="{D960F967-2F10-406F-BA8C-0D77EE125DD4}" destId="{16944BC6-14D5-4FE9-A06F-971ED6EF3B0F}" srcOrd="0" destOrd="0" presId="urn:microsoft.com/office/officeart/2005/8/layout/cycle2"/>
    <dgm:cxn modelId="{7A490463-57C6-40FB-8224-4D442CA14EAB}" type="presParOf" srcId="{D011D395-628D-4132-8D5F-A508AEF968AA}" destId="{7FB2FC42-E80D-41C2-9432-3E89045BC5E8}" srcOrd="4" destOrd="0" presId="urn:microsoft.com/office/officeart/2005/8/layout/cycle2"/>
    <dgm:cxn modelId="{009AE30D-959D-41B2-8BDE-C2A3190073FD}" type="presParOf" srcId="{D011D395-628D-4132-8D5F-A508AEF968AA}" destId="{772FF53F-AA29-4DFF-B2C5-39BD1CAD15F1}" srcOrd="5" destOrd="0" presId="urn:microsoft.com/office/officeart/2005/8/layout/cycle2"/>
    <dgm:cxn modelId="{B8FF7C67-F146-492E-9AAC-8BFA77BD9966}" type="presParOf" srcId="{772FF53F-AA29-4DFF-B2C5-39BD1CAD15F1}" destId="{25B809F3-8717-41E0-9C89-FE23DB23535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A694AC-307C-4051-8A0C-C925F0610327}" type="doc">
      <dgm:prSet loTypeId="urn:microsoft.com/office/officeart/2005/8/layout/hierarchy2" loCatId="hierarchy" qsTypeId="urn:microsoft.com/office/officeart/2005/8/quickstyle/3d2#1" qsCatId="3D" csTypeId="urn:microsoft.com/office/officeart/2005/8/colors/accent2_4" csCatId="accent2" phldr="1"/>
      <dgm:spPr/>
      <dgm:t>
        <a:bodyPr/>
        <a:lstStyle/>
        <a:p>
          <a:endParaRPr lang="bg-BG"/>
        </a:p>
      </dgm:t>
    </dgm:pt>
    <dgm:pt modelId="{2C747943-B58D-462B-B8A6-7B54645157A2}">
      <dgm:prSet phldrT="[Текст]"/>
      <dgm:spPr/>
      <dgm:t>
        <a:bodyPr/>
        <a:lstStyle/>
        <a:p>
          <a:r>
            <a:rPr lang="en-US" b="1" dirty="0" smtClean="0"/>
            <a:t>STEM toys</a:t>
          </a:r>
          <a:endParaRPr lang="bg-BG" b="1" dirty="0"/>
        </a:p>
      </dgm:t>
    </dgm:pt>
    <dgm:pt modelId="{B54BB1B0-203C-499D-BD72-C5181D5B2397}" type="parTrans" cxnId="{271FE9D1-5ED6-4A2C-B69D-B4BA5CC4ADDC}">
      <dgm:prSet/>
      <dgm:spPr/>
      <dgm:t>
        <a:bodyPr/>
        <a:lstStyle/>
        <a:p>
          <a:endParaRPr lang="bg-BG"/>
        </a:p>
      </dgm:t>
    </dgm:pt>
    <dgm:pt modelId="{89EFEF05-9A84-408D-8369-CD0FC436EF2C}" type="sibTrans" cxnId="{271FE9D1-5ED6-4A2C-B69D-B4BA5CC4ADDC}">
      <dgm:prSet/>
      <dgm:spPr/>
      <dgm:t>
        <a:bodyPr/>
        <a:lstStyle/>
        <a:p>
          <a:endParaRPr lang="bg-BG"/>
        </a:p>
      </dgm:t>
    </dgm:pt>
    <dgm:pt modelId="{12F36E15-20DC-4607-88C1-FF707A93E1D0}">
      <dgm:prSet phldrT="[Текст]"/>
      <dgm:spPr>
        <a:solidFill>
          <a:srgbClr val="FF6600"/>
        </a:solidFill>
      </dgm:spPr>
      <dgm:t>
        <a:bodyPr/>
        <a:lstStyle/>
        <a:p>
          <a:r>
            <a:rPr lang="en-US" b="1" dirty="0" smtClean="0"/>
            <a:t>Interactive programmable toys</a:t>
          </a:r>
          <a:endParaRPr lang="bg-BG" b="1" dirty="0"/>
        </a:p>
      </dgm:t>
    </dgm:pt>
    <dgm:pt modelId="{EB53F035-0B0E-413E-A225-6CE7C49D67E2}" type="parTrans" cxnId="{C3FBADFE-A143-4BA7-B04F-F437372541E9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B0B83619-1477-4B5A-9BF2-FCFCF5AFE79C}" type="sibTrans" cxnId="{C3FBADFE-A143-4BA7-B04F-F437372541E9}">
      <dgm:prSet/>
      <dgm:spPr/>
      <dgm:t>
        <a:bodyPr/>
        <a:lstStyle/>
        <a:p>
          <a:endParaRPr lang="bg-BG"/>
        </a:p>
      </dgm:t>
    </dgm:pt>
    <dgm:pt modelId="{59DC46E2-9811-4877-BEF4-2ED070169C23}">
      <dgm:prSet phldrT="[Текст]"/>
      <dgm:spPr>
        <a:solidFill>
          <a:srgbClr val="FF6600"/>
        </a:solidFill>
      </dgm:spPr>
      <dgm:t>
        <a:bodyPr/>
        <a:lstStyle/>
        <a:p>
          <a:r>
            <a:rPr lang="en-US" b="1" dirty="0" smtClean="0"/>
            <a:t>BEE-BOT</a:t>
          </a:r>
          <a:endParaRPr lang="bg-BG" b="1" dirty="0"/>
        </a:p>
      </dgm:t>
    </dgm:pt>
    <dgm:pt modelId="{FEE5726F-80C8-4983-BD24-DFD9090A03BC}" type="parTrans" cxnId="{A242AFCD-F6D6-4A83-9297-AA21400C7343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69822EAB-B91A-4BE2-A1D6-02342631AA71}" type="sibTrans" cxnId="{A242AFCD-F6D6-4A83-9297-AA21400C7343}">
      <dgm:prSet/>
      <dgm:spPr/>
      <dgm:t>
        <a:bodyPr/>
        <a:lstStyle/>
        <a:p>
          <a:endParaRPr lang="bg-BG"/>
        </a:p>
      </dgm:t>
    </dgm:pt>
    <dgm:pt modelId="{67697A55-4B17-4DD6-8E92-CB237F799FA4}">
      <dgm:prSet phldrT="[Текст]"/>
      <dgm:spPr>
        <a:solidFill>
          <a:srgbClr val="FF6600"/>
        </a:solidFill>
      </dgm:spPr>
      <dgm:t>
        <a:bodyPr/>
        <a:lstStyle/>
        <a:p>
          <a:r>
            <a:rPr lang="en-US" b="1" dirty="0" smtClean="0"/>
            <a:t>MIO </a:t>
          </a:r>
          <a:r>
            <a:rPr lang="en-US" b="1" dirty="0" err="1" smtClean="0"/>
            <a:t>robbot</a:t>
          </a:r>
          <a:endParaRPr lang="bg-BG" b="1" dirty="0"/>
        </a:p>
      </dgm:t>
    </dgm:pt>
    <dgm:pt modelId="{C0728685-B16E-434D-8C8C-F3C65257C27F}" type="parTrans" cxnId="{FC7C9BCD-B3E5-4EFD-B089-645AB4399A4D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EDC7E267-5DC3-41D4-93C0-E7D11ACC85DF}" type="sibTrans" cxnId="{FC7C9BCD-B3E5-4EFD-B089-645AB4399A4D}">
      <dgm:prSet/>
      <dgm:spPr/>
      <dgm:t>
        <a:bodyPr/>
        <a:lstStyle/>
        <a:p>
          <a:endParaRPr lang="bg-BG"/>
        </a:p>
      </dgm:t>
    </dgm:pt>
    <dgm:pt modelId="{D873F92E-5055-4AF8-9F14-4AC211B89215}">
      <dgm:prSet phldrT="[Текст]"/>
      <dgm:spPr>
        <a:solidFill>
          <a:srgbClr val="6666FF"/>
        </a:solidFill>
      </dgm:spPr>
      <dgm:t>
        <a:bodyPr/>
        <a:lstStyle/>
        <a:p>
          <a:r>
            <a:rPr lang="en-US" b="1" dirty="0" smtClean="0"/>
            <a:t>Young </a:t>
          </a:r>
          <a:r>
            <a:rPr lang="bg-BG" b="1" dirty="0" smtClean="0"/>
            <a:t>е</a:t>
          </a:r>
          <a:r>
            <a:rPr lang="en-US" b="1" dirty="0" err="1" smtClean="0"/>
            <a:t>ngineer</a:t>
          </a:r>
          <a:endParaRPr lang="bg-BG" b="1" dirty="0"/>
        </a:p>
      </dgm:t>
    </dgm:pt>
    <dgm:pt modelId="{E5CCB718-9A32-482B-83A7-6F60D6FD4F13}" type="parTrans" cxnId="{E50CB51C-B3B9-4405-85EA-9A65684DC31A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9F095C5D-9B53-4933-A639-4D20F9BA0960}" type="sibTrans" cxnId="{E50CB51C-B3B9-4405-85EA-9A65684DC31A}">
      <dgm:prSet/>
      <dgm:spPr/>
      <dgm:t>
        <a:bodyPr/>
        <a:lstStyle/>
        <a:p>
          <a:endParaRPr lang="bg-BG"/>
        </a:p>
      </dgm:t>
    </dgm:pt>
    <dgm:pt modelId="{F2912974-0D46-4B83-B3AF-25DD46849CB7}">
      <dgm:prSet phldrT="[Текст]"/>
      <dgm:spPr>
        <a:solidFill>
          <a:srgbClr val="6666FF"/>
        </a:solidFill>
      </dgm:spPr>
      <dgm:t>
        <a:bodyPr/>
        <a:lstStyle/>
        <a:p>
          <a:r>
            <a:rPr lang="bg-BG" b="1" dirty="0" smtClean="0"/>
            <a:t>З</a:t>
          </a:r>
          <a:r>
            <a:rPr lang="en-US" b="1" dirty="0" smtClean="0"/>
            <a:t>D</a:t>
          </a:r>
          <a:r>
            <a:rPr lang="en-US" dirty="0" smtClean="0"/>
            <a:t> constructors with manual</a:t>
          </a:r>
          <a:endParaRPr lang="bg-BG" b="1" dirty="0"/>
        </a:p>
      </dgm:t>
    </dgm:pt>
    <dgm:pt modelId="{14C629ED-47C2-445D-B7B6-FE8BAA9D642D}" type="sibTrans" cxnId="{B76D30B5-CD6B-4CDF-A965-5FC7DC23FD1E}">
      <dgm:prSet/>
      <dgm:spPr/>
      <dgm:t>
        <a:bodyPr/>
        <a:lstStyle/>
        <a:p>
          <a:endParaRPr lang="bg-BG"/>
        </a:p>
      </dgm:t>
    </dgm:pt>
    <dgm:pt modelId="{3B1CD3E0-43A8-4134-BD81-808351677B4E}" type="parTrans" cxnId="{B76D30B5-CD6B-4CDF-A965-5FC7DC23FD1E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B4835746-B982-4E69-8B14-B084840B98C6}">
      <dgm:prSet phldrT="[Текст]"/>
      <dgm:spPr>
        <a:solidFill>
          <a:srgbClr val="6666FF"/>
        </a:solidFill>
      </dgm:spPr>
      <dgm:t>
        <a:bodyPr/>
        <a:lstStyle/>
        <a:p>
          <a:r>
            <a:rPr lang="en-US" b="1" dirty="0" smtClean="0"/>
            <a:t>Machines</a:t>
          </a:r>
          <a:endParaRPr lang="bg-BG" b="1" dirty="0"/>
        </a:p>
      </dgm:t>
    </dgm:pt>
    <dgm:pt modelId="{84A3F5B4-F4E2-4BDE-8005-3CC1E7B9B828}" type="parTrans" cxnId="{0CB83B31-A828-4C8F-9078-13DA525A2DFF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17502768-8A68-4418-A5C9-CECC21FCD600}" type="sibTrans" cxnId="{0CB83B31-A828-4C8F-9078-13DA525A2DFF}">
      <dgm:prSet/>
      <dgm:spPr/>
      <dgm:t>
        <a:bodyPr/>
        <a:lstStyle/>
        <a:p>
          <a:endParaRPr lang="bg-BG"/>
        </a:p>
      </dgm:t>
    </dgm:pt>
    <dgm:pt modelId="{12B113E0-6C02-4D42-9971-BB3B1DB385A0}">
      <dgm:prSet phldrT="[Текст]"/>
      <dgm:spPr>
        <a:solidFill>
          <a:srgbClr val="6666FF"/>
        </a:solidFill>
      </dgm:spPr>
      <dgm:t>
        <a:bodyPr/>
        <a:lstStyle/>
        <a:p>
          <a:r>
            <a:rPr lang="en-US" b="1" dirty="0" err="1" smtClean="0"/>
            <a:t>Morphun</a:t>
          </a:r>
          <a:r>
            <a:rPr lang="en-US" b="1" dirty="0" smtClean="0"/>
            <a:t> toys</a:t>
          </a:r>
          <a:endParaRPr lang="bg-BG" b="1" dirty="0"/>
        </a:p>
      </dgm:t>
    </dgm:pt>
    <dgm:pt modelId="{DB1EBFE1-64D4-4213-AEEF-DCF4A0627AD0}" type="parTrans" cxnId="{3AFD0755-ADC8-41F9-B121-8C0ADF16C482}">
      <dgm:prSet/>
      <dgm:spPr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bg-BG"/>
        </a:p>
      </dgm:t>
    </dgm:pt>
    <dgm:pt modelId="{5FDE8253-FDF0-492E-ADB9-7F0022287417}" type="sibTrans" cxnId="{3AFD0755-ADC8-41F9-B121-8C0ADF16C482}">
      <dgm:prSet/>
      <dgm:spPr/>
      <dgm:t>
        <a:bodyPr/>
        <a:lstStyle/>
        <a:p>
          <a:endParaRPr lang="bg-BG"/>
        </a:p>
      </dgm:t>
    </dgm:pt>
    <dgm:pt modelId="{19292485-B6D3-4F31-9E13-E10ED7F556A0}">
      <dgm:prSet phldrT="[Текст]"/>
      <dgm:spPr>
        <a:solidFill>
          <a:srgbClr val="FF0000"/>
        </a:solidFill>
      </dgm:spPr>
      <dgm:t>
        <a:bodyPr/>
        <a:lstStyle/>
        <a:p>
          <a:r>
            <a:rPr lang="en-US" b="1" dirty="0" smtClean="0"/>
            <a:t>Storyteller</a:t>
          </a:r>
          <a:endParaRPr lang="bg-BG" b="1" dirty="0"/>
        </a:p>
      </dgm:t>
    </dgm:pt>
    <dgm:pt modelId="{E28B5E9C-4136-45F4-AE5F-7F2239A59347}" type="parTrans" cxnId="{7DC684DB-D704-4FF3-92DF-C74F7BEFA91D}">
      <dgm:prSet/>
      <dgm:spPr>
        <a:ln w="19050"/>
      </dgm:spPr>
      <dgm:t>
        <a:bodyPr/>
        <a:lstStyle/>
        <a:p>
          <a:endParaRPr lang="bg-BG"/>
        </a:p>
      </dgm:t>
    </dgm:pt>
    <dgm:pt modelId="{771C380A-1022-4CFA-8BAF-66A7C530B3D5}" type="sibTrans" cxnId="{7DC684DB-D704-4FF3-92DF-C74F7BEFA91D}">
      <dgm:prSet/>
      <dgm:spPr/>
      <dgm:t>
        <a:bodyPr/>
        <a:lstStyle/>
        <a:p>
          <a:endParaRPr lang="bg-BG"/>
        </a:p>
      </dgm:t>
    </dgm:pt>
    <dgm:pt modelId="{77C69356-E047-41F0-A972-28AC8ECED947}">
      <dgm:prSet phldrT="[Текст]"/>
      <dgm:spPr>
        <a:solidFill>
          <a:srgbClr val="FF0000"/>
        </a:solidFill>
      </dgm:spPr>
      <dgm:t>
        <a:bodyPr/>
        <a:lstStyle/>
        <a:p>
          <a:r>
            <a:rPr lang="en-US" b="1" dirty="0" smtClean="0"/>
            <a:t>Fun with words and sentences</a:t>
          </a:r>
          <a:endParaRPr lang="bg-BG" b="1" dirty="0"/>
        </a:p>
      </dgm:t>
    </dgm:pt>
    <dgm:pt modelId="{42CFF649-C97A-4797-9C32-E29EC3B3E9EB}" type="parTrans" cxnId="{A672B4CC-D9D7-400D-85DE-2EDA4DBCF140}">
      <dgm:prSet/>
      <dgm:spPr>
        <a:ln w="19050"/>
      </dgm:spPr>
      <dgm:t>
        <a:bodyPr/>
        <a:lstStyle/>
        <a:p>
          <a:endParaRPr lang="bg-BG"/>
        </a:p>
      </dgm:t>
    </dgm:pt>
    <dgm:pt modelId="{7F526D2E-9059-4377-92EC-D82EAF9843B7}" type="sibTrans" cxnId="{A672B4CC-D9D7-400D-85DE-2EDA4DBCF140}">
      <dgm:prSet/>
      <dgm:spPr/>
      <dgm:t>
        <a:bodyPr/>
        <a:lstStyle/>
        <a:p>
          <a:endParaRPr lang="bg-BG"/>
        </a:p>
      </dgm:t>
    </dgm:pt>
    <dgm:pt modelId="{1A055814-69B8-4DD2-A60F-2F24FEB0FAF2}">
      <dgm:prSet phldrT="[Текст]"/>
      <dgm:spPr>
        <a:solidFill>
          <a:srgbClr val="FF0000"/>
        </a:solidFill>
      </dgm:spPr>
      <dgm:t>
        <a:bodyPr/>
        <a:lstStyle/>
        <a:p>
          <a:r>
            <a:rPr lang="en-US" b="1" dirty="0" smtClean="0"/>
            <a:t>IPEN games</a:t>
          </a:r>
          <a:endParaRPr lang="bg-BG" b="1" dirty="0"/>
        </a:p>
      </dgm:t>
    </dgm:pt>
    <dgm:pt modelId="{53157B4B-6BF6-4D1A-8186-E0CD6D759266}" type="parTrans" cxnId="{9E02CCEA-9F00-4F3E-B7F7-A2E269663980}">
      <dgm:prSet/>
      <dgm:spPr>
        <a:ln w="19050"/>
      </dgm:spPr>
      <dgm:t>
        <a:bodyPr/>
        <a:lstStyle/>
        <a:p>
          <a:endParaRPr lang="bg-BG"/>
        </a:p>
      </dgm:t>
    </dgm:pt>
    <dgm:pt modelId="{2CFDE598-E6C7-4560-9174-4594B7EEC0DE}" type="sibTrans" cxnId="{9E02CCEA-9F00-4F3E-B7F7-A2E269663980}">
      <dgm:prSet/>
      <dgm:spPr/>
      <dgm:t>
        <a:bodyPr/>
        <a:lstStyle/>
        <a:p>
          <a:endParaRPr lang="bg-BG"/>
        </a:p>
      </dgm:t>
    </dgm:pt>
    <dgm:pt modelId="{FFC58F8F-1F3C-40E2-A032-E5C8641CC2A1}" type="pres">
      <dgm:prSet presAssocID="{05A694AC-307C-4051-8A0C-C925F061032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6CD36F12-287C-4BE5-AA37-1946982CE81F}" type="pres">
      <dgm:prSet presAssocID="{2C747943-B58D-462B-B8A6-7B54645157A2}" presName="root1" presStyleCnt="0"/>
      <dgm:spPr/>
    </dgm:pt>
    <dgm:pt modelId="{4F2BAE9B-6C35-4EE5-AAB8-C5B2A0843143}" type="pres">
      <dgm:prSet presAssocID="{2C747943-B58D-462B-B8A6-7B54645157A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9B9E171D-E575-4BA2-9A67-365C8CD845CA}" type="pres">
      <dgm:prSet presAssocID="{2C747943-B58D-462B-B8A6-7B54645157A2}" presName="level2hierChild" presStyleCnt="0"/>
      <dgm:spPr/>
    </dgm:pt>
    <dgm:pt modelId="{A5796131-0B09-4154-A179-D98807F43F88}" type="pres">
      <dgm:prSet presAssocID="{EB53F035-0B0E-413E-A225-6CE7C49D67E2}" presName="conn2-1" presStyleLbl="parChTrans1D2" presStyleIdx="0" presStyleCnt="3"/>
      <dgm:spPr/>
      <dgm:t>
        <a:bodyPr/>
        <a:lstStyle/>
        <a:p>
          <a:endParaRPr lang="bg-BG"/>
        </a:p>
      </dgm:t>
    </dgm:pt>
    <dgm:pt modelId="{4B5C8C50-44F5-4472-BE05-59EE84B8AABF}" type="pres">
      <dgm:prSet presAssocID="{EB53F035-0B0E-413E-A225-6CE7C49D67E2}" presName="connTx" presStyleLbl="parChTrans1D2" presStyleIdx="0" presStyleCnt="3"/>
      <dgm:spPr/>
      <dgm:t>
        <a:bodyPr/>
        <a:lstStyle/>
        <a:p>
          <a:endParaRPr lang="bg-BG"/>
        </a:p>
      </dgm:t>
    </dgm:pt>
    <dgm:pt modelId="{77296268-0C84-49A1-A635-52A60F29A04B}" type="pres">
      <dgm:prSet presAssocID="{12F36E15-20DC-4607-88C1-FF707A93E1D0}" presName="root2" presStyleCnt="0"/>
      <dgm:spPr/>
    </dgm:pt>
    <dgm:pt modelId="{C540EF5D-3A81-4A86-BBF3-B3D785A78EBD}" type="pres">
      <dgm:prSet presAssocID="{12F36E15-20DC-4607-88C1-FF707A93E1D0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7B8F762C-900C-4029-BD76-2185A40C0236}" type="pres">
      <dgm:prSet presAssocID="{12F36E15-20DC-4607-88C1-FF707A93E1D0}" presName="level3hierChild" presStyleCnt="0"/>
      <dgm:spPr/>
    </dgm:pt>
    <dgm:pt modelId="{154FF84D-1675-4C36-8E64-5FC695A4E19E}" type="pres">
      <dgm:prSet presAssocID="{FEE5726F-80C8-4983-BD24-DFD9090A03BC}" presName="conn2-1" presStyleLbl="parChTrans1D3" presStyleIdx="0" presStyleCnt="7"/>
      <dgm:spPr/>
      <dgm:t>
        <a:bodyPr/>
        <a:lstStyle/>
        <a:p>
          <a:endParaRPr lang="bg-BG"/>
        </a:p>
      </dgm:t>
    </dgm:pt>
    <dgm:pt modelId="{95984957-04B4-4A9A-B6B4-6671CB84E4E8}" type="pres">
      <dgm:prSet presAssocID="{FEE5726F-80C8-4983-BD24-DFD9090A03BC}" presName="connTx" presStyleLbl="parChTrans1D3" presStyleIdx="0" presStyleCnt="7"/>
      <dgm:spPr/>
      <dgm:t>
        <a:bodyPr/>
        <a:lstStyle/>
        <a:p>
          <a:endParaRPr lang="bg-BG"/>
        </a:p>
      </dgm:t>
    </dgm:pt>
    <dgm:pt modelId="{5F430C03-02B4-4825-8B41-C6DE29E823A2}" type="pres">
      <dgm:prSet presAssocID="{59DC46E2-9811-4877-BEF4-2ED070169C23}" presName="root2" presStyleCnt="0"/>
      <dgm:spPr/>
    </dgm:pt>
    <dgm:pt modelId="{DE9B78D1-5502-4E82-B550-30F224A49AB8}" type="pres">
      <dgm:prSet presAssocID="{59DC46E2-9811-4877-BEF4-2ED070169C23}" presName="LevelTwoTextNode" presStyleLbl="node3" presStyleIdx="0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6C6EAA75-9873-455A-B83F-1BBEB7F5069B}" type="pres">
      <dgm:prSet presAssocID="{59DC46E2-9811-4877-BEF4-2ED070169C23}" presName="level3hierChild" presStyleCnt="0"/>
      <dgm:spPr/>
    </dgm:pt>
    <dgm:pt modelId="{5A74B404-802F-47F1-8E93-3DC6ED3056A0}" type="pres">
      <dgm:prSet presAssocID="{C0728685-B16E-434D-8C8C-F3C65257C27F}" presName="conn2-1" presStyleLbl="parChTrans1D3" presStyleIdx="1" presStyleCnt="7"/>
      <dgm:spPr/>
      <dgm:t>
        <a:bodyPr/>
        <a:lstStyle/>
        <a:p>
          <a:endParaRPr lang="bg-BG"/>
        </a:p>
      </dgm:t>
    </dgm:pt>
    <dgm:pt modelId="{34B3E7E2-6B44-4432-8D60-F3AE7ECCD159}" type="pres">
      <dgm:prSet presAssocID="{C0728685-B16E-434D-8C8C-F3C65257C27F}" presName="connTx" presStyleLbl="parChTrans1D3" presStyleIdx="1" presStyleCnt="7"/>
      <dgm:spPr/>
      <dgm:t>
        <a:bodyPr/>
        <a:lstStyle/>
        <a:p>
          <a:endParaRPr lang="bg-BG"/>
        </a:p>
      </dgm:t>
    </dgm:pt>
    <dgm:pt modelId="{6833ACCB-E4B4-42E7-8C90-AD79FD670CE6}" type="pres">
      <dgm:prSet presAssocID="{67697A55-4B17-4DD6-8E92-CB237F799FA4}" presName="root2" presStyleCnt="0"/>
      <dgm:spPr/>
    </dgm:pt>
    <dgm:pt modelId="{7D7BCB37-63DB-4617-90EC-F7927A1C00F9}" type="pres">
      <dgm:prSet presAssocID="{67697A55-4B17-4DD6-8E92-CB237F799FA4}" presName="LevelTwoTextNode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5551FE34-A984-4395-B3DE-56F8FE00032F}" type="pres">
      <dgm:prSet presAssocID="{67697A55-4B17-4DD6-8E92-CB237F799FA4}" presName="level3hierChild" presStyleCnt="0"/>
      <dgm:spPr/>
    </dgm:pt>
    <dgm:pt modelId="{F78A15DA-CFE8-4CA9-907B-9497369D4F45}" type="pres">
      <dgm:prSet presAssocID="{3B1CD3E0-43A8-4134-BD81-808351677B4E}" presName="conn2-1" presStyleLbl="parChTrans1D2" presStyleIdx="1" presStyleCnt="3"/>
      <dgm:spPr/>
      <dgm:t>
        <a:bodyPr/>
        <a:lstStyle/>
        <a:p>
          <a:endParaRPr lang="bg-BG"/>
        </a:p>
      </dgm:t>
    </dgm:pt>
    <dgm:pt modelId="{D0B9B7DA-D0D0-4FE2-B510-090D57B9777E}" type="pres">
      <dgm:prSet presAssocID="{3B1CD3E0-43A8-4134-BD81-808351677B4E}" presName="connTx" presStyleLbl="parChTrans1D2" presStyleIdx="1" presStyleCnt="3"/>
      <dgm:spPr/>
      <dgm:t>
        <a:bodyPr/>
        <a:lstStyle/>
        <a:p>
          <a:endParaRPr lang="bg-BG"/>
        </a:p>
      </dgm:t>
    </dgm:pt>
    <dgm:pt modelId="{41C982DA-5AD5-4F85-B39E-FD32A644AE08}" type="pres">
      <dgm:prSet presAssocID="{F2912974-0D46-4B83-B3AF-25DD46849CB7}" presName="root2" presStyleCnt="0"/>
      <dgm:spPr/>
    </dgm:pt>
    <dgm:pt modelId="{9C1D3981-C745-44BA-AFCA-22DA21D6D9C8}" type="pres">
      <dgm:prSet presAssocID="{F2912974-0D46-4B83-B3AF-25DD46849CB7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BB5CD725-73B1-47D8-9742-D7CBEBFA607E}" type="pres">
      <dgm:prSet presAssocID="{F2912974-0D46-4B83-B3AF-25DD46849CB7}" presName="level3hierChild" presStyleCnt="0"/>
      <dgm:spPr/>
    </dgm:pt>
    <dgm:pt modelId="{1CBFC2F9-A695-45FA-832B-758248A280A1}" type="pres">
      <dgm:prSet presAssocID="{E5CCB718-9A32-482B-83A7-6F60D6FD4F13}" presName="conn2-1" presStyleLbl="parChTrans1D3" presStyleIdx="2" presStyleCnt="7"/>
      <dgm:spPr/>
      <dgm:t>
        <a:bodyPr/>
        <a:lstStyle/>
        <a:p>
          <a:endParaRPr lang="bg-BG"/>
        </a:p>
      </dgm:t>
    </dgm:pt>
    <dgm:pt modelId="{1AB1593C-5D01-47CF-A10E-0ABD2202C0F3}" type="pres">
      <dgm:prSet presAssocID="{E5CCB718-9A32-482B-83A7-6F60D6FD4F13}" presName="connTx" presStyleLbl="parChTrans1D3" presStyleIdx="2" presStyleCnt="7"/>
      <dgm:spPr/>
      <dgm:t>
        <a:bodyPr/>
        <a:lstStyle/>
        <a:p>
          <a:endParaRPr lang="bg-BG"/>
        </a:p>
      </dgm:t>
    </dgm:pt>
    <dgm:pt modelId="{22E29027-77EA-40A9-A9FE-43F0342A4705}" type="pres">
      <dgm:prSet presAssocID="{D873F92E-5055-4AF8-9F14-4AC211B89215}" presName="root2" presStyleCnt="0"/>
      <dgm:spPr/>
    </dgm:pt>
    <dgm:pt modelId="{F0AE381D-E6D8-41E3-BEF9-247A95FF6980}" type="pres">
      <dgm:prSet presAssocID="{D873F92E-5055-4AF8-9F14-4AC211B89215}" presName="LevelTwoTextNode" presStyleLbl="node3" presStyleIdx="2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71444C16-869C-4D42-85BA-777511804938}" type="pres">
      <dgm:prSet presAssocID="{D873F92E-5055-4AF8-9F14-4AC211B89215}" presName="level3hierChild" presStyleCnt="0"/>
      <dgm:spPr/>
    </dgm:pt>
    <dgm:pt modelId="{DC1F7561-18C3-4769-8197-302668DDD69B}" type="pres">
      <dgm:prSet presAssocID="{84A3F5B4-F4E2-4BDE-8005-3CC1E7B9B828}" presName="conn2-1" presStyleLbl="parChTrans1D3" presStyleIdx="3" presStyleCnt="7"/>
      <dgm:spPr/>
      <dgm:t>
        <a:bodyPr/>
        <a:lstStyle/>
        <a:p>
          <a:endParaRPr lang="bg-BG"/>
        </a:p>
      </dgm:t>
    </dgm:pt>
    <dgm:pt modelId="{20B8433C-176E-4F41-AE01-49BAF78D8381}" type="pres">
      <dgm:prSet presAssocID="{84A3F5B4-F4E2-4BDE-8005-3CC1E7B9B828}" presName="connTx" presStyleLbl="parChTrans1D3" presStyleIdx="3" presStyleCnt="7"/>
      <dgm:spPr/>
      <dgm:t>
        <a:bodyPr/>
        <a:lstStyle/>
        <a:p>
          <a:endParaRPr lang="bg-BG"/>
        </a:p>
      </dgm:t>
    </dgm:pt>
    <dgm:pt modelId="{281E7418-600D-41ED-969F-A3BE2A4DB894}" type="pres">
      <dgm:prSet presAssocID="{B4835746-B982-4E69-8B14-B084840B98C6}" presName="root2" presStyleCnt="0"/>
      <dgm:spPr/>
    </dgm:pt>
    <dgm:pt modelId="{567D8990-EE55-4E71-8F19-9E84D9B53F63}" type="pres">
      <dgm:prSet presAssocID="{B4835746-B982-4E69-8B14-B084840B98C6}" presName="LevelTwoTextNode" presStyleLbl="node3" presStyleIdx="3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C583546E-F19D-4A16-BF2F-34F68A6340D9}" type="pres">
      <dgm:prSet presAssocID="{B4835746-B982-4E69-8B14-B084840B98C6}" presName="level3hierChild" presStyleCnt="0"/>
      <dgm:spPr/>
    </dgm:pt>
    <dgm:pt modelId="{EEEFD01E-0D6B-4E7B-A1D6-496C9C48EF17}" type="pres">
      <dgm:prSet presAssocID="{DB1EBFE1-64D4-4213-AEEF-DCF4A0627AD0}" presName="conn2-1" presStyleLbl="parChTrans1D3" presStyleIdx="4" presStyleCnt="7"/>
      <dgm:spPr/>
      <dgm:t>
        <a:bodyPr/>
        <a:lstStyle/>
        <a:p>
          <a:endParaRPr lang="bg-BG"/>
        </a:p>
      </dgm:t>
    </dgm:pt>
    <dgm:pt modelId="{4BD74748-AC6D-4FC5-A8D9-513259C5CF6E}" type="pres">
      <dgm:prSet presAssocID="{DB1EBFE1-64D4-4213-AEEF-DCF4A0627AD0}" presName="connTx" presStyleLbl="parChTrans1D3" presStyleIdx="4" presStyleCnt="7"/>
      <dgm:spPr/>
      <dgm:t>
        <a:bodyPr/>
        <a:lstStyle/>
        <a:p>
          <a:endParaRPr lang="bg-BG"/>
        </a:p>
      </dgm:t>
    </dgm:pt>
    <dgm:pt modelId="{5D07C09E-3884-478F-B172-593D51D9E8EA}" type="pres">
      <dgm:prSet presAssocID="{12B113E0-6C02-4D42-9971-BB3B1DB385A0}" presName="root2" presStyleCnt="0"/>
      <dgm:spPr/>
    </dgm:pt>
    <dgm:pt modelId="{D5813993-5262-4BE1-9787-20827E9CFA41}" type="pres">
      <dgm:prSet presAssocID="{12B113E0-6C02-4D42-9971-BB3B1DB385A0}" presName="LevelTwoTextNode" presStyleLbl="node3" presStyleIdx="4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983CFD45-A34B-4344-8ECC-A8600DFBD483}" type="pres">
      <dgm:prSet presAssocID="{12B113E0-6C02-4D42-9971-BB3B1DB385A0}" presName="level3hierChild" presStyleCnt="0"/>
      <dgm:spPr/>
    </dgm:pt>
    <dgm:pt modelId="{27D95F64-5D9A-43B7-8016-366190D86755}" type="pres">
      <dgm:prSet presAssocID="{53157B4B-6BF6-4D1A-8186-E0CD6D759266}" presName="conn2-1" presStyleLbl="parChTrans1D2" presStyleIdx="2" presStyleCnt="3"/>
      <dgm:spPr/>
      <dgm:t>
        <a:bodyPr/>
        <a:lstStyle/>
        <a:p>
          <a:endParaRPr lang="bg-BG"/>
        </a:p>
      </dgm:t>
    </dgm:pt>
    <dgm:pt modelId="{7923A4A6-6F8A-42D9-82B1-B3E1CB5FC672}" type="pres">
      <dgm:prSet presAssocID="{53157B4B-6BF6-4D1A-8186-E0CD6D759266}" presName="connTx" presStyleLbl="parChTrans1D2" presStyleIdx="2" presStyleCnt="3"/>
      <dgm:spPr/>
      <dgm:t>
        <a:bodyPr/>
        <a:lstStyle/>
        <a:p>
          <a:endParaRPr lang="bg-BG"/>
        </a:p>
      </dgm:t>
    </dgm:pt>
    <dgm:pt modelId="{4F4EF277-596A-4CBF-A46B-5FC9343B4368}" type="pres">
      <dgm:prSet presAssocID="{1A055814-69B8-4DD2-A60F-2F24FEB0FAF2}" presName="root2" presStyleCnt="0"/>
      <dgm:spPr/>
    </dgm:pt>
    <dgm:pt modelId="{7D5A0917-6B0F-4828-9F46-2ADE828D7EE2}" type="pres">
      <dgm:prSet presAssocID="{1A055814-69B8-4DD2-A60F-2F24FEB0FAF2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A455FCAA-0093-4791-94DE-6F4FFEBFD88E}" type="pres">
      <dgm:prSet presAssocID="{1A055814-69B8-4DD2-A60F-2F24FEB0FAF2}" presName="level3hierChild" presStyleCnt="0"/>
      <dgm:spPr/>
    </dgm:pt>
    <dgm:pt modelId="{61FF779F-F46E-430A-BDEA-9C52A72B91B5}" type="pres">
      <dgm:prSet presAssocID="{E28B5E9C-4136-45F4-AE5F-7F2239A59347}" presName="conn2-1" presStyleLbl="parChTrans1D3" presStyleIdx="5" presStyleCnt="7"/>
      <dgm:spPr/>
      <dgm:t>
        <a:bodyPr/>
        <a:lstStyle/>
        <a:p>
          <a:endParaRPr lang="bg-BG"/>
        </a:p>
      </dgm:t>
    </dgm:pt>
    <dgm:pt modelId="{39257A0F-52A6-4F4D-A560-AB486D1925A6}" type="pres">
      <dgm:prSet presAssocID="{E28B5E9C-4136-45F4-AE5F-7F2239A59347}" presName="connTx" presStyleLbl="parChTrans1D3" presStyleIdx="5" presStyleCnt="7"/>
      <dgm:spPr/>
      <dgm:t>
        <a:bodyPr/>
        <a:lstStyle/>
        <a:p>
          <a:endParaRPr lang="bg-BG"/>
        </a:p>
      </dgm:t>
    </dgm:pt>
    <dgm:pt modelId="{AEA370BD-6353-4ABE-A95F-98B314EE0F74}" type="pres">
      <dgm:prSet presAssocID="{19292485-B6D3-4F31-9E13-E10ED7F556A0}" presName="root2" presStyleCnt="0"/>
      <dgm:spPr/>
    </dgm:pt>
    <dgm:pt modelId="{46F890BE-F5B5-4036-9E85-471641B63901}" type="pres">
      <dgm:prSet presAssocID="{19292485-B6D3-4F31-9E13-E10ED7F556A0}" presName="LevelTwoTextNode" presStyleLbl="node3" presStyleIdx="5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2C1DEB8A-F086-43ED-B0DC-26C9CAF52462}" type="pres">
      <dgm:prSet presAssocID="{19292485-B6D3-4F31-9E13-E10ED7F556A0}" presName="level3hierChild" presStyleCnt="0"/>
      <dgm:spPr/>
    </dgm:pt>
    <dgm:pt modelId="{EBFAD4E4-1E53-46A3-AAA5-D1ACCB5861CE}" type="pres">
      <dgm:prSet presAssocID="{42CFF649-C97A-4797-9C32-E29EC3B3E9EB}" presName="conn2-1" presStyleLbl="parChTrans1D3" presStyleIdx="6" presStyleCnt="7"/>
      <dgm:spPr/>
      <dgm:t>
        <a:bodyPr/>
        <a:lstStyle/>
        <a:p>
          <a:endParaRPr lang="bg-BG"/>
        </a:p>
      </dgm:t>
    </dgm:pt>
    <dgm:pt modelId="{2FF937E5-D617-4650-93C3-E77AF6227751}" type="pres">
      <dgm:prSet presAssocID="{42CFF649-C97A-4797-9C32-E29EC3B3E9EB}" presName="connTx" presStyleLbl="parChTrans1D3" presStyleIdx="6" presStyleCnt="7"/>
      <dgm:spPr/>
      <dgm:t>
        <a:bodyPr/>
        <a:lstStyle/>
        <a:p>
          <a:endParaRPr lang="bg-BG"/>
        </a:p>
      </dgm:t>
    </dgm:pt>
    <dgm:pt modelId="{2743E490-AF90-4310-97B5-86379CD6095C}" type="pres">
      <dgm:prSet presAssocID="{77C69356-E047-41F0-A972-28AC8ECED947}" presName="root2" presStyleCnt="0"/>
      <dgm:spPr/>
    </dgm:pt>
    <dgm:pt modelId="{A8427F49-5110-4300-8B1A-C57F960530C9}" type="pres">
      <dgm:prSet presAssocID="{77C69356-E047-41F0-A972-28AC8ECED947}" presName="LevelTwoTextNode" presStyleLbl="node3" presStyleIdx="6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EB033BB2-3825-4117-B18D-4A32BD9D34DA}" type="pres">
      <dgm:prSet presAssocID="{77C69356-E047-41F0-A972-28AC8ECED947}" presName="level3hierChild" presStyleCnt="0"/>
      <dgm:spPr/>
    </dgm:pt>
  </dgm:ptLst>
  <dgm:cxnLst>
    <dgm:cxn modelId="{09297ECC-0667-463F-ADA1-7CDC128FC966}" type="presOf" srcId="{E5CCB718-9A32-482B-83A7-6F60D6FD4F13}" destId="{1AB1593C-5D01-47CF-A10E-0ABD2202C0F3}" srcOrd="1" destOrd="0" presId="urn:microsoft.com/office/officeart/2005/8/layout/hierarchy2"/>
    <dgm:cxn modelId="{271FE9D1-5ED6-4A2C-B69D-B4BA5CC4ADDC}" srcId="{05A694AC-307C-4051-8A0C-C925F0610327}" destId="{2C747943-B58D-462B-B8A6-7B54645157A2}" srcOrd="0" destOrd="0" parTransId="{B54BB1B0-203C-499D-BD72-C5181D5B2397}" sibTransId="{89EFEF05-9A84-408D-8369-CD0FC436EF2C}"/>
    <dgm:cxn modelId="{AC1CD1AD-7D69-44A3-996D-DD4BE7F83FE1}" type="presOf" srcId="{12B113E0-6C02-4D42-9971-BB3B1DB385A0}" destId="{D5813993-5262-4BE1-9787-20827E9CFA41}" srcOrd="0" destOrd="0" presId="urn:microsoft.com/office/officeart/2005/8/layout/hierarchy2"/>
    <dgm:cxn modelId="{9A8B91B8-280A-4C90-90D5-B5472EBBB2EF}" type="presOf" srcId="{42CFF649-C97A-4797-9C32-E29EC3B3E9EB}" destId="{EBFAD4E4-1E53-46A3-AAA5-D1ACCB5861CE}" srcOrd="0" destOrd="0" presId="urn:microsoft.com/office/officeart/2005/8/layout/hierarchy2"/>
    <dgm:cxn modelId="{BAC0D867-63C9-4057-BF49-914B51DECA07}" type="presOf" srcId="{DB1EBFE1-64D4-4213-AEEF-DCF4A0627AD0}" destId="{4BD74748-AC6D-4FC5-A8D9-513259C5CF6E}" srcOrd="1" destOrd="0" presId="urn:microsoft.com/office/officeart/2005/8/layout/hierarchy2"/>
    <dgm:cxn modelId="{0944B614-F77A-438F-BB42-9456B2A3AF8B}" type="presOf" srcId="{E28B5E9C-4136-45F4-AE5F-7F2239A59347}" destId="{61FF779F-F46E-430A-BDEA-9C52A72B91B5}" srcOrd="0" destOrd="0" presId="urn:microsoft.com/office/officeart/2005/8/layout/hierarchy2"/>
    <dgm:cxn modelId="{6F7E6EF2-C7D4-4576-A8EE-76BBA0241A70}" type="presOf" srcId="{77C69356-E047-41F0-A972-28AC8ECED947}" destId="{A8427F49-5110-4300-8B1A-C57F960530C9}" srcOrd="0" destOrd="0" presId="urn:microsoft.com/office/officeart/2005/8/layout/hierarchy2"/>
    <dgm:cxn modelId="{9E02CCEA-9F00-4F3E-B7F7-A2E269663980}" srcId="{2C747943-B58D-462B-B8A6-7B54645157A2}" destId="{1A055814-69B8-4DD2-A60F-2F24FEB0FAF2}" srcOrd="2" destOrd="0" parTransId="{53157B4B-6BF6-4D1A-8186-E0CD6D759266}" sibTransId="{2CFDE598-E6C7-4560-9174-4594B7EEC0DE}"/>
    <dgm:cxn modelId="{E10FA113-EB5A-42A2-9A2D-EB33DC1992C8}" type="presOf" srcId="{19292485-B6D3-4F31-9E13-E10ED7F556A0}" destId="{46F890BE-F5B5-4036-9E85-471641B63901}" srcOrd="0" destOrd="0" presId="urn:microsoft.com/office/officeart/2005/8/layout/hierarchy2"/>
    <dgm:cxn modelId="{A242AFCD-F6D6-4A83-9297-AA21400C7343}" srcId="{12F36E15-20DC-4607-88C1-FF707A93E1D0}" destId="{59DC46E2-9811-4877-BEF4-2ED070169C23}" srcOrd="0" destOrd="0" parTransId="{FEE5726F-80C8-4983-BD24-DFD9090A03BC}" sibTransId="{69822EAB-B91A-4BE2-A1D6-02342631AA71}"/>
    <dgm:cxn modelId="{AD9B5CF2-DA85-4938-9A12-D8652CF4C0FA}" type="presOf" srcId="{53157B4B-6BF6-4D1A-8186-E0CD6D759266}" destId="{7923A4A6-6F8A-42D9-82B1-B3E1CB5FC672}" srcOrd="1" destOrd="0" presId="urn:microsoft.com/office/officeart/2005/8/layout/hierarchy2"/>
    <dgm:cxn modelId="{FC7C9BCD-B3E5-4EFD-B089-645AB4399A4D}" srcId="{12F36E15-20DC-4607-88C1-FF707A93E1D0}" destId="{67697A55-4B17-4DD6-8E92-CB237F799FA4}" srcOrd="1" destOrd="0" parTransId="{C0728685-B16E-434D-8C8C-F3C65257C27F}" sibTransId="{EDC7E267-5DC3-41D4-93C0-E7D11ACC85DF}"/>
    <dgm:cxn modelId="{6772FCBF-B447-4CF6-A843-1055BA17092A}" type="presOf" srcId="{42CFF649-C97A-4797-9C32-E29EC3B3E9EB}" destId="{2FF937E5-D617-4650-93C3-E77AF6227751}" srcOrd="1" destOrd="0" presId="urn:microsoft.com/office/officeart/2005/8/layout/hierarchy2"/>
    <dgm:cxn modelId="{773981C6-59D5-4E5F-9396-4A26394F362A}" type="presOf" srcId="{84A3F5B4-F4E2-4BDE-8005-3CC1E7B9B828}" destId="{20B8433C-176E-4F41-AE01-49BAF78D8381}" srcOrd="1" destOrd="0" presId="urn:microsoft.com/office/officeart/2005/8/layout/hierarchy2"/>
    <dgm:cxn modelId="{D894C916-9810-403E-BAE0-AD96482F6B3E}" type="presOf" srcId="{EB53F035-0B0E-413E-A225-6CE7C49D67E2}" destId="{4B5C8C50-44F5-4472-BE05-59EE84B8AABF}" srcOrd="1" destOrd="0" presId="urn:microsoft.com/office/officeart/2005/8/layout/hierarchy2"/>
    <dgm:cxn modelId="{BC19705D-7AE2-41B0-9452-7DB035D9C067}" type="presOf" srcId="{E28B5E9C-4136-45F4-AE5F-7F2239A59347}" destId="{39257A0F-52A6-4F4D-A560-AB486D1925A6}" srcOrd="1" destOrd="0" presId="urn:microsoft.com/office/officeart/2005/8/layout/hierarchy2"/>
    <dgm:cxn modelId="{C8C7F3EA-0412-4D05-8064-5B1000AAE302}" type="presOf" srcId="{05A694AC-307C-4051-8A0C-C925F0610327}" destId="{FFC58F8F-1F3C-40E2-A032-E5C8641CC2A1}" srcOrd="0" destOrd="0" presId="urn:microsoft.com/office/officeart/2005/8/layout/hierarchy2"/>
    <dgm:cxn modelId="{0C7832C7-E748-4BBE-A10E-25752C3AECD1}" type="presOf" srcId="{DB1EBFE1-64D4-4213-AEEF-DCF4A0627AD0}" destId="{EEEFD01E-0D6B-4E7B-A1D6-496C9C48EF17}" srcOrd="0" destOrd="0" presId="urn:microsoft.com/office/officeart/2005/8/layout/hierarchy2"/>
    <dgm:cxn modelId="{D6205BA4-7F32-42BE-B341-7CEFE8D4607C}" type="presOf" srcId="{EB53F035-0B0E-413E-A225-6CE7C49D67E2}" destId="{A5796131-0B09-4154-A179-D98807F43F88}" srcOrd="0" destOrd="0" presId="urn:microsoft.com/office/officeart/2005/8/layout/hierarchy2"/>
    <dgm:cxn modelId="{3AFD0755-ADC8-41F9-B121-8C0ADF16C482}" srcId="{F2912974-0D46-4B83-B3AF-25DD46849CB7}" destId="{12B113E0-6C02-4D42-9971-BB3B1DB385A0}" srcOrd="2" destOrd="0" parTransId="{DB1EBFE1-64D4-4213-AEEF-DCF4A0627AD0}" sibTransId="{5FDE8253-FDF0-492E-ADB9-7F0022287417}"/>
    <dgm:cxn modelId="{52BA5EF0-90DE-4333-B355-D338A6218488}" type="presOf" srcId="{F2912974-0D46-4B83-B3AF-25DD46849CB7}" destId="{9C1D3981-C745-44BA-AFCA-22DA21D6D9C8}" srcOrd="0" destOrd="0" presId="urn:microsoft.com/office/officeart/2005/8/layout/hierarchy2"/>
    <dgm:cxn modelId="{C4B3DEAE-F5B7-408E-9320-324573349F44}" type="presOf" srcId="{3B1CD3E0-43A8-4134-BD81-808351677B4E}" destId="{D0B9B7DA-D0D0-4FE2-B510-090D57B9777E}" srcOrd="1" destOrd="0" presId="urn:microsoft.com/office/officeart/2005/8/layout/hierarchy2"/>
    <dgm:cxn modelId="{0CB83B31-A828-4C8F-9078-13DA525A2DFF}" srcId="{F2912974-0D46-4B83-B3AF-25DD46849CB7}" destId="{B4835746-B982-4E69-8B14-B084840B98C6}" srcOrd="1" destOrd="0" parTransId="{84A3F5B4-F4E2-4BDE-8005-3CC1E7B9B828}" sibTransId="{17502768-8A68-4418-A5C9-CECC21FCD600}"/>
    <dgm:cxn modelId="{AB71F0C2-A443-4DC1-B7A1-A40F781E485D}" type="presOf" srcId="{FEE5726F-80C8-4983-BD24-DFD9090A03BC}" destId="{95984957-04B4-4A9A-B6B4-6671CB84E4E8}" srcOrd="1" destOrd="0" presId="urn:microsoft.com/office/officeart/2005/8/layout/hierarchy2"/>
    <dgm:cxn modelId="{C3FBADFE-A143-4BA7-B04F-F437372541E9}" srcId="{2C747943-B58D-462B-B8A6-7B54645157A2}" destId="{12F36E15-20DC-4607-88C1-FF707A93E1D0}" srcOrd="0" destOrd="0" parTransId="{EB53F035-0B0E-413E-A225-6CE7C49D67E2}" sibTransId="{B0B83619-1477-4B5A-9BF2-FCFCF5AFE79C}"/>
    <dgm:cxn modelId="{B76D30B5-CD6B-4CDF-A965-5FC7DC23FD1E}" srcId="{2C747943-B58D-462B-B8A6-7B54645157A2}" destId="{F2912974-0D46-4B83-B3AF-25DD46849CB7}" srcOrd="1" destOrd="0" parTransId="{3B1CD3E0-43A8-4134-BD81-808351677B4E}" sibTransId="{14C629ED-47C2-445D-B7B6-FE8BAA9D642D}"/>
    <dgm:cxn modelId="{4A8CC288-ADFF-49B3-A028-89A6B648E84B}" type="presOf" srcId="{C0728685-B16E-434D-8C8C-F3C65257C27F}" destId="{5A74B404-802F-47F1-8E93-3DC6ED3056A0}" srcOrd="0" destOrd="0" presId="urn:microsoft.com/office/officeart/2005/8/layout/hierarchy2"/>
    <dgm:cxn modelId="{49B74143-B1CF-46D7-99A2-959592D3E568}" type="presOf" srcId="{59DC46E2-9811-4877-BEF4-2ED070169C23}" destId="{DE9B78D1-5502-4E82-B550-30F224A49AB8}" srcOrd="0" destOrd="0" presId="urn:microsoft.com/office/officeart/2005/8/layout/hierarchy2"/>
    <dgm:cxn modelId="{C5A0FDEF-2A49-4516-8B2C-50B0B64019FA}" type="presOf" srcId="{53157B4B-6BF6-4D1A-8186-E0CD6D759266}" destId="{27D95F64-5D9A-43B7-8016-366190D86755}" srcOrd="0" destOrd="0" presId="urn:microsoft.com/office/officeart/2005/8/layout/hierarchy2"/>
    <dgm:cxn modelId="{F4F394B2-795F-443B-B0FC-0A16EDC563E2}" type="presOf" srcId="{D873F92E-5055-4AF8-9F14-4AC211B89215}" destId="{F0AE381D-E6D8-41E3-BEF9-247A95FF6980}" srcOrd="0" destOrd="0" presId="urn:microsoft.com/office/officeart/2005/8/layout/hierarchy2"/>
    <dgm:cxn modelId="{A9CD8BBD-BCD1-488B-B04C-15B41C5DBD98}" type="presOf" srcId="{C0728685-B16E-434D-8C8C-F3C65257C27F}" destId="{34B3E7E2-6B44-4432-8D60-F3AE7ECCD159}" srcOrd="1" destOrd="0" presId="urn:microsoft.com/office/officeart/2005/8/layout/hierarchy2"/>
    <dgm:cxn modelId="{E50CB51C-B3B9-4405-85EA-9A65684DC31A}" srcId="{F2912974-0D46-4B83-B3AF-25DD46849CB7}" destId="{D873F92E-5055-4AF8-9F14-4AC211B89215}" srcOrd="0" destOrd="0" parTransId="{E5CCB718-9A32-482B-83A7-6F60D6FD4F13}" sibTransId="{9F095C5D-9B53-4933-A639-4D20F9BA0960}"/>
    <dgm:cxn modelId="{421894FC-E4B1-4340-8BD5-D6C003A1A414}" type="presOf" srcId="{67697A55-4B17-4DD6-8E92-CB237F799FA4}" destId="{7D7BCB37-63DB-4617-90EC-F7927A1C00F9}" srcOrd="0" destOrd="0" presId="urn:microsoft.com/office/officeart/2005/8/layout/hierarchy2"/>
    <dgm:cxn modelId="{4CA1767B-183F-4546-8A17-4544A0F17C60}" type="presOf" srcId="{84A3F5B4-F4E2-4BDE-8005-3CC1E7B9B828}" destId="{DC1F7561-18C3-4769-8197-302668DDD69B}" srcOrd="0" destOrd="0" presId="urn:microsoft.com/office/officeart/2005/8/layout/hierarchy2"/>
    <dgm:cxn modelId="{7DC684DB-D704-4FF3-92DF-C74F7BEFA91D}" srcId="{1A055814-69B8-4DD2-A60F-2F24FEB0FAF2}" destId="{19292485-B6D3-4F31-9E13-E10ED7F556A0}" srcOrd="0" destOrd="0" parTransId="{E28B5E9C-4136-45F4-AE5F-7F2239A59347}" sibTransId="{771C380A-1022-4CFA-8BAF-66A7C530B3D5}"/>
    <dgm:cxn modelId="{CFF0FF37-BAB7-40CC-B7E0-0E15C6DC89FB}" type="presOf" srcId="{E5CCB718-9A32-482B-83A7-6F60D6FD4F13}" destId="{1CBFC2F9-A695-45FA-832B-758248A280A1}" srcOrd="0" destOrd="0" presId="urn:microsoft.com/office/officeart/2005/8/layout/hierarchy2"/>
    <dgm:cxn modelId="{350EF84D-F36E-4F80-873F-83FFAA654266}" type="presOf" srcId="{3B1CD3E0-43A8-4134-BD81-808351677B4E}" destId="{F78A15DA-CFE8-4CA9-907B-9497369D4F45}" srcOrd="0" destOrd="0" presId="urn:microsoft.com/office/officeart/2005/8/layout/hierarchy2"/>
    <dgm:cxn modelId="{A672B4CC-D9D7-400D-85DE-2EDA4DBCF140}" srcId="{1A055814-69B8-4DD2-A60F-2F24FEB0FAF2}" destId="{77C69356-E047-41F0-A972-28AC8ECED947}" srcOrd="1" destOrd="0" parTransId="{42CFF649-C97A-4797-9C32-E29EC3B3E9EB}" sibTransId="{7F526D2E-9059-4377-92EC-D82EAF9843B7}"/>
    <dgm:cxn modelId="{27E9F5B9-51A5-4D22-AE51-7DBD64689A59}" type="presOf" srcId="{2C747943-B58D-462B-B8A6-7B54645157A2}" destId="{4F2BAE9B-6C35-4EE5-AAB8-C5B2A0843143}" srcOrd="0" destOrd="0" presId="urn:microsoft.com/office/officeart/2005/8/layout/hierarchy2"/>
    <dgm:cxn modelId="{296D961C-4FF7-45CD-B3E4-49B6311D11AE}" type="presOf" srcId="{12F36E15-20DC-4607-88C1-FF707A93E1D0}" destId="{C540EF5D-3A81-4A86-BBF3-B3D785A78EBD}" srcOrd="0" destOrd="0" presId="urn:microsoft.com/office/officeart/2005/8/layout/hierarchy2"/>
    <dgm:cxn modelId="{A8D642F4-8774-45CC-A63E-6D342808C5EB}" type="presOf" srcId="{FEE5726F-80C8-4983-BD24-DFD9090A03BC}" destId="{154FF84D-1675-4C36-8E64-5FC695A4E19E}" srcOrd="0" destOrd="0" presId="urn:microsoft.com/office/officeart/2005/8/layout/hierarchy2"/>
    <dgm:cxn modelId="{1DD260AA-6100-46C2-A86E-9276CAA931D1}" type="presOf" srcId="{1A055814-69B8-4DD2-A60F-2F24FEB0FAF2}" destId="{7D5A0917-6B0F-4828-9F46-2ADE828D7EE2}" srcOrd="0" destOrd="0" presId="urn:microsoft.com/office/officeart/2005/8/layout/hierarchy2"/>
    <dgm:cxn modelId="{EC5833AE-3F0A-4238-9FC2-5E7EB87DA3C4}" type="presOf" srcId="{B4835746-B982-4E69-8B14-B084840B98C6}" destId="{567D8990-EE55-4E71-8F19-9E84D9B53F63}" srcOrd="0" destOrd="0" presId="urn:microsoft.com/office/officeart/2005/8/layout/hierarchy2"/>
    <dgm:cxn modelId="{AEDAEE7F-9732-46B8-A766-9D8B5269CF40}" type="presParOf" srcId="{FFC58F8F-1F3C-40E2-A032-E5C8641CC2A1}" destId="{6CD36F12-287C-4BE5-AA37-1946982CE81F}" srcOrd="0" destOrd="0" presId="urn:microsoft.com/office/officeart/2005/8/layout/hierarchy2"/>
    <dgm:cxn modelId="{F387397D-9BC9-4919-90DE-4DDEE74152DA}" type="presParOf" srcId="{6CD36F12-287C-4BE5-AA37-1946982CE81F}" destId="{4F2BAE9B-6C35-4EE5-AAB8-C5B2A0843143}" srcOrd="0" destOrd="0" presId="urn:microsoft.com/office/officeart/2005/8/layout/hierarchy2"/>
    <dgm:cxn modelId="{227C4542-A466-49F5-897F-C220AE3A275A}" type="presParOf" srcId="{6CD36F12-287C-4BE5-AA37-1946982CE81F}" destId="{9B9E171D-E575-4BA2-9A67-365C8CD845CA}" srcOrd="1" destOrd="0" presId="urn:microsoft.com/office/officeart/2005/8/layout/hierarchy2"/>
    <dgm:cxn modelId="{960DF79C-338A-49FD-ADA7-6B39323E0583}" type="presParOf" srcId="{9B9E171D-E575-4BA2-9A67-365C8CD845CA}" destId="{A5796131-0B09-4154-A179-D98807F43F88}" srcOrd="0" destOrd="0" presId="urn:microsoft.com/office/officeart/2005/8/layout/hierarchy2"/>
    <dgm:cxn modelId="{B4ACC20F-554D-4187-8081-45CD7A4F280F}" type="presParOf" srcId="{A5796131-0B09-4154-A179-D98807F43F88}" destId="{4B5C8C50-44F5-4472-BE05-59EE84B8AABF}" srcOrd="0" destOrd="0" presId="urn:microsoft.com/office/officeart/2005/8/layout/hierarchy2"/>
    <dgm:cxn modelId="{986969AD-F105-436C-8B09-F36BA7667FAC}" type="presParOf" srcId="{9B9E171D-E575-4BA2-9A67-365C8CD845CA}" destId="{77296268-0C84-49A1-A635-52A60F29A04B}" srcOrd="1" destOrd="0" presId="urn:microsoft.com/office/officeart/2005/8/layout/hierarchy2"/>
    <dgm:cxn modelId="{BFA98266-585D-42D4-BF95-9E074B92976C}" type="presParOf" srcId="{77296268-0C84-49A1-A635-52A60F29A04B}" destId="{C540EF5D-3A81-4A86-BBF3-B3D785A78EBD}" srcOrd="0" destOrd="0" presId="urn:microsoft.com/office/officeart/2005/8/layout/hierarchy2"/>
    <dgm:cxn modelId="{93F85F5E-BCD3-4305-A102-75D4B2D687DB}" type="presParOf" srcId="{77296268-0C84-49A1-A635-52A60F29A04B}" destId="{7B8F762C-900C-4029-BD76-2185A40C0236}" srcOrd="1" destOrd="0" presId="urn:microsoft.com/office/officeart/2005/8/layout/hierarchy2"/>
    <dgm:cxn modelId="{091FB7F4-523E-4B3F-9F69-9BE82FA22B03}" type="presParOf" srcId="{7B8F762C-900C-4029-BD76-2185A40C0236}" destId="{154FF84D-1675-4C36-8E64-5FC695A4E19E}" srcOrd="0" destOrd="0" presId="urn:microsoft.com/office/officeart/2005/8/layout/hierarchy2"/>
    <dgm:cxn modelId="{7CCF3AF4-7E67-4882-843A-EE4CE69288E1}" type="presParOf" srcId="{154FF84D-1675-4C36-8E64-5FC695A4E19E}" destId="{95984957-04B4-4A9A-B6B4-6671CB84E4E8}" srcOrd="0" destOrd="0" presId="urn:microsoft.com/office/officeart/2005/8/layout/hierarchy2"/>
    <dgm:cxn modelId="{3C1A9ED5-E3FC-4E4A-BB71-37FDD7B520BC}" type="presParOf" srcId="{7B8F762C-900C-4029-BD76-2185A40C0236}" destId="{5F430C03-02B4-4825-8B41-C6DE29E823A2}" srcOrd="1" destOrd="0" presId="urn:microsoft.com/office/officeart/2005/8/layout/hierarchy2"/>
    <dgm:cxn modelId="{B1964C51-634F-4113-AE30-8EB066235238}" type="presParOf" srcId="{5F430C03-02B4-4825-8B41-C6DE29E823A2}" destId="{DE9B78D1-5502-4E82-B550-30F224A49AB8}" srcOrd="0" destOrd="0" presId="urn:microsoft.com/office/officeart/2005/8/layout/hierarchy2"/>
    <dgm:cxn modelId="{EAD3F19C-4E05-4F67-BD00-20A1C62F7BAA}" type="presParOf" srcId="{5F430C03-02B4-4825-8B41-C6DE29E823A2}" destId="{6C6EAA75-9873-455A-B83F-1BBEB7F5069B}" srcOrd="1" destOrd="0" presId="urn:microsoft.com/office/officeart/2005/8/layout/hierarchy2"/>
    <dgm:cxn modelId="{8036819D-9AA3-4B3C-8666-B2255EE4A280}" type="presParOf" srcId="{7B8F762C-900C-4029-BD76-2185A40C0236}" destId="{5A74B404-802F-47F1-8E93-3DC6ED3056A0}" srcOrd="2" destOrd="0" presId="urn:microsoft.com/office/officeart/2005/8/layout/hierarchy2"/>
    <dgm:cxn modelId="{2A13A765-98C9-4FF5-9D4E-E4E3B0EE7901}" type="presParOf" srcId="{5A74B404-802F-47F1-8E93-3DC6ED3056A0}" destId="{34B3E7E2-6B44-4432-8D60-F3AE7ECCD159}" srcOrd="0" destOrd="0" presId="urn:microsoft.com/office/officeart/2005/8/layout/hierarchy2"/>
    <dgm:cxn modelId="{6CA50838-9A82-4480-9BCD-7ECBF8F412DB}" type="presParOf" srcId="{7B8F762C-900C-4029-BD76-2185A40C0236}" destId="{6833ACCB-E4B4-42E7-8C90-AD79FD670CE6}" srcOrd="3" destOrd="0" presId="urn:microsoft.com/office/officeart/2005/8/layout/hierarchy2"/>
    <dgm:cxn modelId="{DD56F7A2-BECA-47AB-B0E7-AFDA2E1D268E}" type="presParOf" srcId="{6833ACCB-E4B4-42E7-8C90-AD79FD670CE6}" destId="{7D7BCB37-63DB-4617-90EC-F7927A1C00F9}" srcOrd="0" destOrd="0" presId="urn:microsoft.com/office/officeart/2005/8/layout/hierarchy2"/>
    <dgm:cxn modelId="{F43ED267-FF12-435F-A788-B78ECD0A1A49}" type="presParOf" srcId="{6833ACCB-E4B4-42E7-8C90-AD79FD670CE6}" destId="{5551FE34-A984-4395-B3DE-56F8FE00032F}" srcOrd="1" destOrd="0" presId="urn:microsoft.com/office/officeart/2005/8/layout/hierarchy2"/>
    <dgm:cxn modelId="{E5F49016-80AC-4673-8B17-A616A46ABE4C}" type="presParOf" srcId="{9B9E171D-E575-4BA2-9A67-365C8CD845CA}" destId="{F78A15DA-CFE8-4CA9-907B-9497369D4F45}" srcOrd="2" destOrd="0" presId="urn:microsoft.com/office/officeart/2005/8/layout/hierarchy2"/>
    <dgm:cxn modelId="{8EC2E958-25CA-47FE-8500-9083688B416D}" type="presParOf" srcId="{F78A15DA-CFE8-4CA9-907B-9497369D4F45}" destId="{D0B9B7DA-D0D0-4FE2-B510-090D57B9777E}" srcOrd="0" destOrd="0" presId="urn:microsoft.com/office/officeart/2005/8/layout/hierarchy2"/>
    <dgm:cxn modelId="{153A9E11-212B-47EA-98D7-72D99C9E4544}" type="presParOf" srcId="{9B9E171D-E575-4BA2-9A67-365C8CD845CA}" destId="{41C982DA-5AD5-4F85-B39E-FD32A644AE08}" srcOrd="3" destOrd="0" presId="urn:microsoft.com/office/officeart/2005/8/layout/hierarchy2"/>
    <dgm:cxn modelId="{847A43A1-6BC6-4D78-B5D9-6E5583292CCF}" type="presParOf" srcId="{41C982DA-5AD5-4F85-B39E-FD32A644AE08}" destId="{9C1D3981-C745-44BA-AFCA-22DA21D6D9C8}" srcOrd="0" destOrd="0" presId="urn:microsoft.com/office/officeart/2005/8/layout/hierarchy2"/>
    <dgm:cxn modelId="{3746E1A7-3F68-4CC4-ABEA-D3AB2F32EDE3}" type="presParOf" srcId="{41C982DA-5AD5-4F85-B39E-FD32A644AE08}" destId="{BB5CD725-73B1-47D8-9742-D7CBEBFA607E}" srcOrd="1" destOrd="0" presId="urn:microsoft.com/office/officeart/2005/8/layout/hierarchy2"/>
    <dgm:cxn modelId="{B6F5A422-1B27-4543-9FD4-DBF1C94AAB60}" type="presParOf" srcId="{BB5CD725-73B1-47D8-9742-D7CBEBFA607E}" destId="{1CBFC2F9-A695-45FA-832B-758248A280A1}" srcOrd="0" destOrd="0" presId="urn:microsoft.com/office/officeart/2005/8/layout/hierarchy2"/>
    <dgm:cxn modelId="{D8895379-4EA4-4E2D-A0C2-9A2C09CD0B30}" type="presParOf" srcId="{1CBFC2F9-A695-45FA-832B-758248A280A1}" destId="{1AB1593C-5D01-47CF-A10E-0ABD2202C0F3}" srcOrd="0" destOrd="0" presId="urn:microsoft.com/office/officeart/2005/8/layout/hierarchy2"/>
    <dgm:cxn modelId="{2447BA70-653F-4164-B85D-A94C7F44426F}" type="presParOf" srcId="{BB5CD725-73B1-47D8-9742-D7CBEBFA607E}" destId="{22E29027-77EA-40A9-A9FE-43F0342A4705}" srcOrd="1" destOrd="0" presId="urn:microsoft.com/office/officeart/2005/8/layout/hierarchy2"/>
    <dgm:cxn modelId="{25DCBD9C-81F1-4538-A828-3F1CF746E2EB}" type="presParOf" srcId="{22E29027-77EA-40A9-A9FE-43F0342A4705}" destId="{F0AE381D-E6D8-41E3-BEF9-247A95FF6980}" srcOrd="0" destOrd="0" presId="urn:microsoft.com/office/officeart/2005/8/layout/hierarchy2"/>
    <dgm:cxn modelId="{BF7A4315-0CF4-4A4E-9A44-A08068A55593}" type="presParOf" srcId="{22E29027-77EA-40A9-A9FE-43F0342A4705}" destId="{71444C16-869C-4D42-85BA-777511804938}" srcOrd="1" destOrd="0" presId="urn:microsoft.com/office/officeart/2005/8/layout/hierarchy2"/>
    <dgm:cxn modelId="{B013A55F-9A94-41B5-9D66-8A92AB5346F0}" type="presParOf" srcId="{BB5CD725-73B1-47D8-9742-D7CBEBFA607E}" destId="{DC1F7561-18C3-4769-8197-302668DDD69B}" srcOrd="2" destOrd="0" presId="urn:microsoft.com/office/officeart/2005/8/layout/hierarchy2"/>
    <dgm:cxn modelId="{339D4135-A4DA-4E60-8B26-ADBA10C56784}" type="presParOf" srcId="{DC1F7561-18C3-4769-8197-302668DDD69B}" destId="{20B8433C-176E-4F41-AE01-49BAF78D8381}" srcOrd="0" destOrd="0" presId="urn:microsoft.com/office/officeart/2005/8/layout/hierarchy2"/>
    <dgm:cxn modelId="{1010748A-3A61-492D-9B9B-04A9D0F49BF1}" type="presParOf" srcId="{BB5CD725-73B1-47D8-9742-D7CBEBFA607E}" destId="{281E7418-600D-41ED-969F-A3BE2A4DB894}" srcOrd="3" destOrd="0" presId="urn:microsoft.com/office/officeart/2005/8/layout/hierarchy2"/>
    <dgm:cxn modelId="{648A3C92-EFAD-4256-BD79-A984CA076172}" type="presParOf" srcId="{281E7418-600D-41ED-969F-A3BE2A4DB894}" destId="{567D8990-EE55-4E71-8F19-9E84D9B53F63}" srcOrd="0" destOrd="0" presId="urn:microsoft.com/office/officeart/2005/8/layout/hierarchy2"/>
    <dgm:cxn modelId="{5E8E47D4-A445-421D-97D7-6A3E9F54FDCE}" type="presParOf" srcId="{281E7418-600D-41ED-969F-A3BE2A4DB894}" destId="{C583546E-F19D-4A16-BF2F-34F68A6340D9}" srcOrd="1" destOrd="0" presId="urn:microsoft.com/office/officeart/2005/8/layout/hierarchy2"/>
    <dgm:cxn modelId="{744333EB-4194-48F2-B8F6-B024F93BA6AA}" type="presParOf" srcId="{BB5CD725-73B1-47D8-9742-D7CBEBFA607E}" destId="{EEEFD01E-0D6B-4E7B-A1D6-496C9C48EF17}" srcOrd="4" destOrd="0" presId="urn:microsoft.com/office/officeart/2005/8/layout/hierarchy2"/>
    <dgm:cxn modelId="{5DEB916E-B691-4668-9F2D-25C7350F2D67}" type="presParOf" srcId="{EEEFD01E-0D6B-4E7B-A1D6-496C9C48EF17}" destId="{4BD74748-AC6D-4FC5-A8D9-513259C5CF6E}" srcOrd="0" destOrd="0" presId="urn:microsoft.com/office/officeart/2005/8/layout/hierarchy2"/>
    <dgm:cxn modelId="{46657065-1B4A-4459-8F22-0A9B8E690895}" type="presParOf" srcId="{BB5CD725-73B1-47D8-9742-D7CBEBFA607E}" destId="{5D07C09E-3884-478F-B172-593D51D9E8EA}" srcOrd="5" destOrd="0" presId="urn:microsoft.com/office/officeart/2005/8/layout/hierarchy2"/>
    <dgm:cxn modelId="{F7EEF3B1-0E93-44AD-9575-D889F08FC10E}" type="presParOf" srcId="{5D07C09E-3884-478F-B172-593D51D9E8EA}" destId="{D5813993-5262-4BE1-9787-20827E9CFA41}" srcOrd="0" destOrd="0" presId="urn:microsoft.com/office/officeart/2005/8/layout/hierarchy2"/>
    <dgm:cxn modelId="{1FEAC661-BC82-4138-B58F-88F6EA215DB6}" type="presParOf" srcId="{5D07C09E-3884-478F-B172-593D51D9E8EA}" destId="{983CFD45-A34B-4344-8ECC-A8600DFBD483}" srcOrd="1" destOrd="0" presId="urn:microsoft.com/office/officeart/2005/8/layout/hierarchy2"/>
    <dgm:cxn modelId="{488C99A9-8B19-43A0-BDED-D407A710AA05}" type="presParOf" srcId="{9B9E171D-E575-4BA2-9A67-365C8CD845CA}" destId="{27D95F64-5D9A-43B7-8016-366190D86755}" srcOrd="4" destOrd="0" presId="urn:microsoft.com/office/officeart/2005/8/layout/hierarchy2"/>
    <dgm:cxn modelId="{48F2370F-1019-4044-ACC0-4A61B89AFF84}" type="presParOf" srcId="{27D95F64-5D9A-43B7-8016-366190D86755}" destId="{7923A4A6-6F8A-42D9-82B1-B3E1CB5FC672}" srcOrd="0" destOrd="0" presId="urn:microsoft.com/office/officeart/2005/8/layout/hierarchy2"/>
    <dgm:cxn modelId="{333FE515-91E1-4928-A825-F931618DA875}" type="presParOf" srcId="{9B9E171D-E575-4BA2-9A67-365C8CD845CA}" destId="{4F4EF277-596A-4CBF-A46B-5FC9343B4368}" srcOrd="5" destOrd="0" presId="urn:microsoft.com/office/officeart/2005/8/layout/hierarchy2"/>
    <dgm:cxn modelId="{1FDD9914-2FBD-4AAC-972B-800AD933C77D}" type="presParOf" srcId="{4F4EF277-596A-4CBF-A46B-5FC9343B4368}" destId="{7D5A0917-6B0F-4828-9F46-2ADE828D7EE2}" srcOrd="0" destOrd="0" presId="urn:microsoft.com/office/officeart/2005/8/layout/hierarchy2"/>
    <dgm:cxn modelId="{D9221226-B303-40C1-9FD3-CDECC07E3A6D}" type="presParOf" srcId="{4F4EF277-596A-4CBF-A46B-5FC9343B4368}" destId="{A455FCAA-0093-4791-94DE-6F4FFEBFD88E}" srcOrd="1" destOrd="0" presId="urn:microsoft.com/office/officeart/2005/8/layout/hierarchy2"/>
    <dgm:cxn modelId="{1E498EF4-5A5A-41D2-9008-EAEE948004B3}" type="presParOf" srcId="{A455FCAA-0093-4791-94DE-6F4FFEBFD88E}" destId="{61FF779F-F46E-430A-BDEA-9C52A72B91B5}" srcOrd="0" destOrd="0" presId="urn:microsoft.com/office/officeart/2005/8/layout/hierarchy2"/>
    <dgm:cxn modelId="{D37AEA7B-7C11-4775-B309-E56C6D7C979B}" type="presParOf" srcId="{61FF779F-F46E-430A-BDEA-9C52A72B91B5}" destId="{39257A0F-52A6-4F4D-A560-AB486D1925A6}" srcOrd="0" destOrd="0" presId="urn:microsoft.com/office/officeart/2005/8/layout/hierarchy2"/>
    <dgm:cxn modelId="{C5EC4B77-6687-4575-B529-4D91160A70DA}" type="presParOf" srcId="{A455FCAA-0093-4791-94DE-6F4FFEBFD88E}" destId="{AEA370BD-6353-4ABE-A95F-98B314EE0F74}" srcOrd="1" destOrd="0" presId="urn:microsoft.com/office/officeart/2005/8/layout/hierarchy2"/>
    <dgm:cxn modelId="{32152F55-DDB7-42B8-815A-24AC3038BBDD}" type="presParOf" srcId="{AEA370BD-6353-4ABE-A95F-98B314EE0F74}" destId="{46F890BE-F5B5-4036-9E85-471641B63901}" srcOrd="0" destOrd="0" presId="urn:microsoft.com/office/officeart/2005/8/layout/hierarchy2"/>
    <dgm:cxn modelId="{1AA02D1C-CD25-4F66-BB66-26B78E0F67A8}" type="presParOf" srcId="{AEA370BD-6353-4ABE-A95F-98B314EE0F74}" destId="{2C1DEB8A-F086-43ED-B0DC-26C9CAF52462}" srcOrd="1" destOrd="0" presId="urn:microsoft.com/office/officeart/2005/8/layout/hierarchy2"/>
    <dgm:cxn modelId="{8297F565-7471-4843-A625-12C3956E8C16}" type="presParOf" srcId="{A455FCAA-0093-4791-94DE-6F4FFEBFD88E}" destId="{EBFAD4E4-1E53-46A3-AAA5-D1ACCB5861CE}" srcOrd="2" destOrd="0" presId="urn:microsoft.com/office/officeart/2005/8/layout/hierarchy2"/>
    <dgm:cxn modelId="{72E3799E-5A7A-4CE4-BE6C-2DE3F3738D1E}" type="presParOf" srcId="{EBFAD4E4-1E53-46A3-AAA5-D1ACCB5861CE}" destId="{2FF937E5-D617-4650-93C3-E77AF6227751}" srcOrd="0" destOrd="0" presId="urn:microsoft.com/office/officeart/2005/8/layout/hierarchy2"/>
    <dgm:cxn modelId="{1E40ECF7-CFAC-4812-BE20-B25A15EB379A}" type="presParOf" srcId="{A455FCAA-0093-4791-94DE-6F4FFEBFD88E}" destId="{2743E490-AF90-4310-97B5-86379CD6095C}" srcOrd="3" destOrd="0" presId="urn:microsoft.com/office/officeart/2005/8/layout/hierarchy2"/>
    <dgm:cxn modelId="{6737E38B-9EAC-4C50-ABCC-81352858E0E3}" type="presParOf" srcId="{2743E490-AF90-4310-97B5-86379CD6095C}" destId="{A8427F49-5110-4300-8B1A-C57F960530C9}" srcOrd="0" destOrd="0" presId="urn:microsoft.com/office/officeart/2005/8/layout/hierarchy2"/>
    <dgm:cxn modelId="{A6374019-CA19-4A8D-8D31-C40E895FD2A9}" type="presParOf" srcId="{2743E490-AF90-4310-97B5-86379CD6095C}" destId="{EB033BB2-3825-4117-B18D-4A32BD9D34DA}" srcOrd="1" destOrd="0" presId="urn:microsoft.com/office/officeart/2005/8/layout/hierarchy2"/>
  </dgm:cxnLst>
  <dgm:bg/>
  <dgm:whole>
    <a:ln w="19050"/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427443-E9EA-47C5-9B56-3E106EF7581E}">
      <dsp:nvSpPr>
        <dsp:cNvPr id="0" name=""/>
        <dsp:cNvSpPr/>
      </dsp:nvSpPr>
      <dsp:spPr>
        <a:xfrm>
          <a:off x="1518538" y="448433"/>
          <a:ext cx="1563408" cy="600875"/>
        </a:xfrm>
        <a:prstGeom prst="ellipse">
          <a:avLst/>
        </a:prstGeom>
        <a:solidFill>
          <a:srgbClr val="6666FF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rPr>
            <a:t>PLANNING</a:t>
          </a:r>
          <a:r>
            <a:rPr lang="bg-BG" sz="1400" b="1" kern="1200" dirty="0" smtClean="0"/>
            <a:t> </a:t>
          </a:r>
          <a:endParaRPr lang="bg-BG" sz="1400" b="1" kern="1200" dirty="0"/>
        </a:p>
      </dsp:txBody>
      <dsp:txXfrm>
        <a:off x="1747494" y="536429"/>
        <a:ext cx="1105496" cy="424883"/>
      </dsp:txXfrm>
    </dsp:sp>
    <dsp:sp modelId="{C5C081C1-580F-42F3-B4CB-527DC6675DBD}">
      <dsp:nvSpPr>
        <dsp:cNvPr id="0" name=""/>
        <dsp:cNvSpPr/>
      </dsp:nvSpPr>
      <dsp:spPr>
        <a:xfrm rot="2299013">
          <a:off x="2833101" y="952117"/>
          <a:ext cx="253181" cy="365535"/>
        </a:xfrm>
        <a:prstGeom prst="rightArrow">
          <a:avLst>
            <a:gd name="adj1" fmla="val 60000"/>
            <a:gd name="adj2" fmla="val 50000"/>
          </a:avLst>
        </a:prstGeom>
        <a:solidFill>
          <a:srgbClr val="6666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1500" kern="1200"/>
        </a:p>
      </dsp:txBody>
      <dsp:txXfrm>
        <a:off x="2841281" y="1001678"/>
        <a:ext cx="177227" cy="219321"/>
      </dsp:txXfrm>
    </dsp:sp>
    <dsp:sp modelId="{CE6B10D6-F96F-4101-8A3D-4CE9CF2E1142}">
      <dsp:nvSpPr>
        <dsp:cNvPr id="0" name=""/>
        <dsp:cNvSpPr/>
      </dsp:nvSpPr>
      <dsp:spPr>
        <a:xfrm>
          <a:off x="2557589" y="1286627"/>
          <a:ext cx="1602886" cy="597864"/>
        </a:xfrm>
        <a:prstGeom prst="ellipse">
          <a:avLst/>
        </a:prstGeom>
        <a:solidFill>
          <a:srgbClr val="00CC00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rPr>
            <a:t>REALIZATION</a:t>
          </a:r>
          <a:r>
            <a:rPr lang="bg-BG" sz="1050" kern="1200" dirty="0" smtClean="0"/>
            <a:t> </a:t>
          </a:r>
          <a:endParaRPr lang="bg-BG" sz="1050" kern="1200" dirty="0"/>
        </a:p>
      </dsp:txBody>
      <dsp:txXfrm>
        <a:off x="2792326" y="1374182"/>
        <a:ext cx="1133412" cy="422754"/>
      </dsp:txXfrm>
    </dsp:sp>
    <dsp:sp modelId="{D960F967-2F10-406F-BA8C-0D77EE125DD4}">
      <dsp:nvSpPr>
        <dsp:cNvPr id="0" name=""/>
        <dsp:cNvSpPr/>
      </dsp:nvSpPr>
      <dsp:spPr>
        <a:xfrm rot="10702943">
          <a:off x="2308034" y="1429958"/>
          <a:ext cx="178014" cy="365535"/>
        </a:xfrm>
        <a:prstGeom prst="rightArrow">
          <a:avLst>
            <a:gd name="adj1" fmla="val 60000"/>
            <a:gd name="adj2" fmla="val 50000"/>
          </a:avLst>
        </a:prstGeom>
        <a:solidFill>
          <a:srgbClr val="00CC00"/>
        </a:solidFill>
        <a:ln>
          <a:solidFill>
            <a:schemeClr val="accent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1500" kern="1200"/>
        </a:p>
      </dsp:txBody>
      <dsp:txXfrm rot="10800000">
        <a:off x="2361427" y="1502311"/>
        <a:ext cx="124610" cy="219321"/>
      </dsp:txXfrm>
    </dsp:sp>
    <dsp:sp modelId="{7FB2FC42-E80D-41C2-9432-3E89045BC5E8}">
      <dsp:nvSpPr>
        <dsp:cNvPr id="0" name=""/>
        <dsp:cNvSpPr/>
      </dsp:nvSpPr>
      <dsp:spPr>
        <a:xfrm>
          <a:off x="683893" y="1362968"/>
          <a:ext cx="1542624" cy="552711"/>
        </a:xfrm>
        <a:prstGeom prst="ellipse">
          <a:avLst/>
        </a:prstGeom>
        <a:solidFill>
          <a:srgbClr val="FF6600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kern="1200" dirty="0" smtClean="0"/>
            <a:t>Е</a:t>
          </a:r>
          <a:r>
            <a:rPr lang="en-US" sz="1400" kern="1200" dirty="0" smtClean="0"/>
            <a:t>VALUATION</a:t>
          </a:r>
          <a:r>
            <a:rPr lang="bg-BG" sz="1400" kern="1200" dirty="0" smtClean="0"/>
            <a:t> </a:t>
          </a:r>
          <a:endParaRPr lang="bg-BG" sz="1400" kern="1200" dirty="0"/>
        </a:p>
      </dsp:txBody>
      <dsp:txXfrm>
        <a:off x="909805" y="1443911"/>
        <a:ext cx="1090800" cy="390825"/>
      </dsp:txXfrm>
    </dsp:sp>
    <dsp:sp modelId="{772FF53F-AA29-4DFF-B2C5-39BD1CAD15F1}">
      <dsp:nvSpPr>
        <dsp:cNvPr id="0" name=""/>
        <dsp:cNvSpPr/>
      </dsp:nvSpPr>
      <dsp:spPr>
        <a:xfrm rot="18810059">
          <a:off x="1581472" y="1020459"/>
          <a:ext cx="253219" cy="365535"/>
        </a:xfrm>
        <a:prstGeom prst="rightArrow">
          <a:avLst>
            <a:gd name="adj1" fmla="val 60000"/>
            <a:gd name="adj2" fmla="val 50000"/>
          </a:avLst>
        </a:prstGeom>
        <a:solidFill>
          <a:srgbClr val="FF66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1500" kern="1200"/>
        </a:p>
      </dsp:txBody>
      <dsp:txXfrm>
        <a:off x="1593309" y="1121117"/>
        <a:ext cx="177253" cy="2193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2BAE9B-6C35-4EE5-AAB8-C5B2A0843143}">
      <dsp:nvSpPr>
        <dsp:cNvPr id="0" name=""/>
        <dsp:cNvSpPr/>
      </dsp:nvSpPr>
      <dsp:spPr>
        <a:xfrm>
          <a:off x="1545916" y="2490579"/>
          <a:ext cx="1442280" cy="7211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60000"/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2">
                <a:shade val="60000"/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STEM toys</a:t>
          </a:r>
          <a:endParaRPr lang="bg-BG" sz="1500" b="1" kern="1200" dirty="0"/>
        </a:p>
      </dsp:txBody>
      <dsp:txXfrm>
        <a:off x="1567037" y="2511700"/>
        <a:ext cx="1400038" cy="678898"/>
      </dsp:txXfrm>
    </dsp:sp>
    <dsp:sp modelId="{A5796131-0B09-4154-A179-D98807F43F88}">
      <dsp:nvSpPr>
        <dsp:cNvPr id="0" name=""/>
        <dsp:cNvSpPr/>
      </dsp:nvSpPr>
      <dsp:spPr>
        <a:xfrm rot="17132988">
          <a:off x="2200629" y="1803128"/>
          <a:ext cx="2152048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2152048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700" kern="1200"/>
        </a:p>
      </dsp:txBody>
      <dsp:txXfrm>
        <a:off x="3222852" y="1760709"/>
        <a:ext cx="107602" cy="107602"/>
      </dsp:txXfrm>
    </dsp:sp>
    <dsp:sp modelId="{C540EF5D-3A81-4A86-BBF3-B3D785A78EBD}">
      <dsp:nvSpPr>
        <dsp:cNvPr id="0" name=""/>
        <dsp:cNvSpPr/>
      </dsp:nvSpPr>
      <dsp:spPr>
        <a:xfrm>
          <a:off x="3565109" y="417300"/>
          <a:ext cx="1442280" cy="721140"/>
        </a:xfrm>
        <a:prstGeom prst="roundRect">
          <a:avLst>
            <a:gd name="adj" fmla="val 10000"/>
          </a:avLst>
        </a:prstGeom>
        <a:solidFill>
          <a:srgbClr val="FF6600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Interactive programmable toys</a:t>
          </a:r>
          <a:endParaRPr lang="bg-BG" sz="1500" b="1" kern="1200" dirty="0"/>
        </a:p>
      </dsp:txBody>
      <dsp:txXfrm>
        <a:off x="3586230" y="438421"/>
        <a:ext cx="1400038" cy="678898"/>
      </dsp:txXfrm>
    </dsp:sp>
    <dsp:sp modelId="{154FF84D-1675-4C36-8E64-5FC695A4E19E}">
      <dsp:nvSpPr>
        <dsp:cNvPr id="0" name=""/>
        <dsp:cNvSpPr/>
      </dsp:nvSpPr>
      <dsp:spPr>
        <a:xfrm rot="19457599">
          <a:off x="4940611" y="559161"/>
          <a:ext cx="710469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710469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78084" y="552781"/>
        <a:ext cx="35523" cy="35523"/>
      </dsp:txXfrm>
    </dsp:sp>
    <dsp:sp modelId="{DE9B78D1-5502-4E82-B550-30F224A49AB8}">
      <dsp:nvSpPr>
        <dsp:cNvPr id="0" name=""/>
        <dsp:cNvSpPr/>
      </dsp:nvSpPr>
      <dsp:spPr>
        <a:xfrm>
          <a:off x="5584302" y="2645"/>
          <a:ext cx="1442280" cy="721140"/>
        </a:xfrm>
        <a:prstGeom prst="roundRect">
          <a:avLst>
            <a:gd name="adj" fmla="val 10000"/>
          </a:avLst>
        </a:prstGeom>
        <a:solidFill>
          <a:srgbClr val="FF6600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BEE-BOT</a:t>
          </a:r>
          <a:endParaRPr lang="bg-BG" sz="1500" b="1" kern="1200" dirty="0"/>
        </a:p>
      </dsp:txBody>
      <dsp:txXfrm>
        <a:off x="5605423" y="23766"/>
        <a:ext cx="1400038" cy="678898"/>
      </dsp:txXfrm>
    </dsp:sp>
    <dsp:sp modelId="{5A74B404-802F-47F1-8E93-3DC6ED3056A0}">
      <dsp:nvSpPr>
        <dsp:cNvPr id="0" name=""/>
        <dsp:cNvSpPr/>
      </dsp:nvSpPr>
      <dsp:spPr>
        <a:xfrm rot="2142401">
          <a:off x="4940611" y="973817"/>
          <a:ext cx="710469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710469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78084" y="967437"/>
        <a:ext cx="35523" cy="35523"/>
      </dsp:txXfrm>
    </dsp:sp>
    <dsp:sp modelId="{7D7BCB37-63DB-4617-90EC-F7927A1C00F9}">
      <dsp:nvSpPr>
        <dsp:cNvPr id="0" name=""/>
        <dsp:cNvSpPr/>
      </dsp:nvSpPr>
      <dsp:spPr>
        <a:xfrm>
          <a:off x="5584302" y="831956"/>
          <a:ext cx="1442280" cy="721140"/>
        </a:xfrm>
        <a:prstGeom prst="roundRect">
          <a:avLst>
            <a:gd name="adj" fmla="val 10000"/>
          </a:avLst>
        </a:prstGeom>
        <a:solidFill>
          <a:srgbClr val="FF6600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MIO </a:t>
          </a:r>
          <a:r>
            <a:rPr lang="en-US" sz="1500" b="1" kern="1200" dirty="0" err="1" smtClean="0"/>
            <a:t>robbot</a:t>
          </a:r>
          <a:endParaRPr lang="bg-BG" sz="1500" b="1" kern="1200" dirty="0"/>
        </a:p>
      </dsp:txBody>
      <dsp:txXfrm>
        <a:off x="5605423" y="853077"/>
        <a:ext cx="1400038" cy="678898"/>
      </dsp:txXfrm>
    </dsp:sp>
    <dsp:sp modelId="{F78A15DA-CFE8-4CA9-907B-9497369D4F45}">
      <dsp:nvSpPr>
        <dsp:cNvPr id="0" name=""/>
        <dsp:cNvSpPr/>
      </dsp:nvSpPr>
      <dsp:spPr>
        <a:xfrm>
          <a:off x="2988197" y="2839768"/>
          <a:ext cx="576912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576912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3262230" y="2836727"/>
        <a:ext cx="28845" cy="28845"/>
      </dsp:txXfrm>
    </dsp:sp>
    <dsp:sp modelId="{9C1D3981-C745-44BA-AFCA-22DA21D6D9C8}">
      <dsp:nvSpPr>
        <dsp:cNvPr id="0" name=""/>
        <dsp:cNvSpPr/>
      </dsp:nvSpPr>
      <dsp:spPr>
        <a:xfrm>
          <a:off x="3565109" y="2490579"/>
          <a:ext cx="1442280" cy="721140"/>
        </a:xfrm>
        <a:prstGeom prst="roundRect">
          <a:avLst>
            <a:gd name="adj" fmla="val 10000"/>
          </a:avLst>
        </a:prstGeom>
        <a:solidFill>
          <a:srgbClr val="6666FF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b="1" kern="1200" dirty="0" smtClean="0"/>
            <a:t>З</a:t>
          </a:r>
          <a:r>
            <a:rPr lang="en-US" sz="1500" b="1" kern="1200" dirty="0" smtClean="0"/>
            <a:t>D</a:t>
          </a:r>
          <a:r>
            <a:rPr lang="en-US" sz="1500" kern="1200" dirty="0" smtClean="0"/>
            <a:t> constructors with manual</a:t>
          </a:r>
          <a:endParaRPr lang="bg-BG" sz="1500" b="1" kern="1200" dirty="0"/>
        </a:p>
      </dsp:txBody>
      <dsp:txXfrm>
        <a:off x="3586230" y="2511700"/>
        <a:ext cx="1400038" cy="678898"/>
      </dsp:txXfrm>
    </dsp:sp>
    <dsp:sp modelId="{1CBFC2F9-A695-45FA-832B-758248A280A1}">
      <dsp:nvSpPr>
        <dsp:cNvPr id="0" name=""/>
        <dsp:cNvSpPr/>
      </dsp:nvSpPr>
      <dsp:spPr>
        <a:xfrm rot="18289469">
          <a:off x="4790726" y="2425112"/>
          <a:ext cx="1010240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1010240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70590" y="2411238"/>
        <a:ext cx="50512" cy="50512"/>
      </dsp:txXfrm>
    </dsp:sp>
    <dsp:sp modelId="{F0AE381D-E6D8-41E3-BEF9-247A95FF6980}">
      <dsp:nvSpPr>
        <dsp:cNvPr id="0" name=""/>
        <dsp:cNvSpPr/>
      </dsp:nvSpPr>
      <dsp:spPr>
        <a:xfrm>
          <a:off x="5584302" y="1661268"/>
          <a:ext cx="1442280" cy="721140"/>
        </a:xfrm>
        <a:prstGeom prst="roundRect">
          <a:avLst>
            <a:gd name="adj" fmla="val 10000"/>
          </a:avLst>
        </a:prstGeom>
        <a:solidFill>
          <a:srgbClr val="6666FF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Young </a:t>
          </a:r>
          <a:r>
            <a:rPr lang="bg-BG" sz="1500" b="1" kern="1200" dirty="0" smtClean="0"/>
            <a:t>е</a:t>
          </a:r>
          <a:r>
            <a:rPr lang="en-US" sz="1500" b="1" kern="1200" dirty="0" err="1" smtClean="0"/>
            <a:t>ngineer</a:t>
          </a:r>
          <a:endParaRPr lang="bg-BG" sz="1500" b="1" kern="1200" dirty="0"/>
        </a:p>
      </dsp:txBody>
      <dsp:txXfrm>
        <a:off x="5605423" y="1682389"/>
        <a:ext cx="1400038" cy="678898"/>
      </dsp:txXfrm>
    </dsp:sp>
    <dsp:sp modelId="{DC1F7561-18C3-4769-8197-302668DDD69B}">
      <dsp:nvSpPr>
        <dsp:cNvPr id="0" name=""/>
        <dsp:cNvSpPr/>
      </dsp:nvSpPr>
      <dsp:spPr>
        <a:xfrm>
          <a:off x="5007390" y="2839768"/>
          <a:ext cx="576912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576912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81423" y="2836727"/>
        <a:ext cx="28845" cy="28845"/>
      </dsp:txXfrm>
    </dsp:sp>
    <dsp:sp modelId="{567D8990-EE55-4E71-8F19-9E84D9B53F63}">
      <dsp:nvSpPr>
        <dsp:cNvPr id="0" name=""/>
        <dsp:cNvSpPr/>
      </dsp:nvSpPr>
      <dsp:spPr>
        <a:xfrm>
          <a:off x="5584302" y="2490579"/>
          <a:ext cx="1442280" cy="721140"/>
        </a:xfrm>
        <a:prstGeom prst="roundRect">
          <a:avLst>
            <a:gd name="adj" fmla="val 10000"/>
          </a:avLst>
        </a:prstGeom>
        <a:solidFill>
          <a:srgbClr val="6666FF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Machines</a:t>
          </a:r>
          <a:endParaRPr lang="bg-BG" sz="1500" b="1" kern="1200" dirty="0"/>
        </a:p>
      </dsp:txBody>
      <dsp:txXfrm>
        <a:off x="5605423" y="2511700"/>
        <a:ext cx="1400038" cy="678898"/>
      </dsp:txXfrm>
    </dsp:sp>
    <dsp:sp modelId="{EEEFD01E-0D6B-4E7B-A1D6-496C9C48EF17}">
      <dsp:nvSpPr>
        <dsp:cNvPr id="0" name=""/>
        <dsp:cNvSpPr/>
      </dsp:nvSpPr>
      <dsp:spPr>
        <a:xfrm rot="3310531">
          <a:off x="4790726" y="3254423"/>
          <a:ext cx="1010240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1010240" y="11381"/>
              </a:lnTo>
            </a:path>
          </a:pathLst>
        </a:custGeom>
        <a:noFill/>
        <a:ln w="19050" cap="rnd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70590" y="3240549"/>
        <a:ext cx="50512" cy="50512"/>
      </dsp:txXfrm>
    </dsp:sp>
    <dsp:sp modelId="{D5813993-5262-4BE1-9787-20827E9CFA41}">
      <dsp:nvSpPr>
        <dsp:cNvPr id="0" name=""/>
        <dsp:cNvSpPr/>
      </dsp:nvSpPr>
      <dsp:spPr>
        <a:xfrm>
          <a:off x="5584302" y="3319891"/>
          <a:ext cx="1442280" cy="721140"/>
        </a:xfrm>
        <a:prstGeom prst="roundRect">
          <a:avLst>
            <a:gd name="adj" fmla="val 10000"/>
          </a:avLst>
        </a:prstGeom>
        <a:solidFill>
          <a:srgbClr val="6666FF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err="1" smtClean="0"/>
            <a:t>Morphun</a:t>
          </a:r>
          <a:r>
            <a:rPr lang="en-US" sz="1500" b="1" kern="1200" dirty="0" smtClean="0"/>
            <a:t> toys</a:t>
          </a:r>
          <a:endParaRPr lang="bg-BG" sz="1500" b="1" kern="1200" dirty="0"/>
        </a:p>
      </dsp:txBody>
      <dsp:txXfrm>
        <a:off x="5605423" y="3341012"/>
        <a:ext cx="1400038" cy="678898"/>
      </dsp:txXfrm>
    </dsp:sp>
    <dsp:sp modelId="{27D95F64-5D9A-43B7-8016-366190D86755}">
      <dsp:nvSpPr>
        <dsp:cNvPr id="0" name=""/>
        <dsp:cNvSpPr/>
      </dsp:nvSpPr>
      <dsp:spPr>
        <a:xfrm rot="4467012">
          <a:off x="2200629" y="3876407"/>
          <a:ext cx="2152048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2152048" y="11381"/>
              </a:lnTo>
            </a:path>
          </a:pathLst>
        </a:custGeom>
        <a:noFill/>
        <a:ln w="19050" cap="rnd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700" kern="1200"/>
        </a:p>
      </dsp:txBody>
      <dsp:txXfrm>
        <a:off x="3222852" y="3833988"/>
        <a:ext cx="107602" cy="107602"/>
      </dsp:txXfrm>
    </dsp:sp>
    <dsp:sp modelId="{7D5A0917-6B0F-4828-9F46-2ADE828D7EE2}">
      <dsp:nvSpPr>
        <dsp:cNvPr id="0" name=""/>
        <dsp:cNvSpPr/>
      </dsp:nvSpPr>
      <dsp:spPr>
        <a:xfrm>
          <a:off x="3565109" y="4563858"/>
          <a:ext cx="1442280" cy="721140"/>
        </a:xfrm>
        <a:prstGeom prst="roundRect">
          <a:avLst>
            <a:gd name="adj" fmla="val 10000"/>
          </a:avLst>
        </a:prstGeom>
        <a:solidFill>
          <a:srgbClr val="FF0000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IPEN games</a:t>
          </a:r>
          <a:endParaRPr lang="bg-BG" sz="1500" b="1" kern="1200" dirty="0"/>
        </a:p>
      </dsp:txBody>
      <dsp:txXfrm>
        <a:off x="3586230" y="4584979"/>
        <a:ext cx="1400038" cy="678898"/>
      </dsp:txXfrm>
    </dsp:sp>
    <dsp:sp modelId="{61FF779F-F46E-430A-BDEA-9C52A72B91B5}">
      <dsp:nvSpPr>
        <dsp:cNvPr id="0" name=""/>
        <dsp:cNvSpPr/>
      </dsp:nvSpPr>
      <dsp:spPr>
        <a:xfrm rot="19457599">
          <a:off x="4940611" y="4705719"/>
          <a:ext cx="710469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710469" y="11381"/>
              </a:lnTo>
            </a:path>
          </a:pathLst>
        </a:custGeom>
        <a:noFill/>
        <a:ln w="19050" cap="rnd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78084" y="4699339"/>
        <a:ext cx="35523" cy="35523"/>
      </dsp:txXfrm>
    </dsp:sp>
    <dsp:sp modelId="{46F890BE-F5B5-4036-9E85-471641B63901}">
      <dsp:nvSpPr>
        <dsp:cNvPr id="0" name=""/>
        <dsp:cNvSpPr/>
      </dsp:nvSpPr>
      <dsp:spPr>
        <a:xfrm>
          <a:off x="5584302" y="4149202"/>
          <a:ext cx="1442280" cy="721140"/>
        </a:xfrm>
        <a:prstGeom prst="roundRect">
          <a:avLst>
            <a:gd name="adj" fmla="val 10000"/>
          </a:avLst>
        </a:prstGeom>
        <a:solidFill>
          <a:srgbClr val="FF0000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Storyteller</a:t>
          </a:r>
          <a:endParaRPr lang="bg-BG" sz="1500" b="1" kern="1200" dirty="0"/>
        </a:p>
      </dsp:txBody>
      <dsp:txXfrm>
        <a:off x="5605423" y="4170323"/>
        <a:ext cx="1400038" cy="678898"/>
      </dsp:txXfrm>
    </dsp:sp>
    <dsp:sp modelId="{EBFAD4E4-1E53-46A3-AAA5-D1ACCB5861CE}">
      <dsp:nvSpPr>
        <dsp:cNvPr id="0" name=""/>
        <dsp:cNvSpPr/>
      </dsp:nvSpPr>
      <dsp:spPr>
        <a:xfrm rot="2142401">
          <a:off x="4940611" y="5120374"/>
          <a:ext cx="710469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710469" y="11381"/>
              </a:lnTo>
            </a:path>
          </a:pathLst>
        </a:custGeom>
        <a:noFill/>
        <a:ln w="19050" cap="rnd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500" kern="1200"/>
        </a:p>
      </dsp:txBody>
      <dsp:txXfrm>
        <a:off x="5278084" y="5113995"/>
        <a:ext cx="35523" cy="35523"/>
      </dsp:txXfrm>
    </dsp:sp>
    <dsp:sp modelId="{A8427F49-5110-4300-8B1A-C57F960530C9}">
      <dsp:nvSpPr>
        <dsp:cNvPr id="0" name=""/>
        <dsp:cNvSpPr/>
      </dsp:nvSpPr>
      <dsp:spPr>
        <a:xfrm>
          <a:off x="5584302" y="4978514"/>
          <a:ext cx="1442280" cy="721140"/>
        </a:xfrm>
        <a:prstGeom prst="roundRect">
          <a:avLst>
            <a:gd name="adj" fmla="val 10000"/>
          </a:avLst>
        </a:prstGeom>
        <a:solidFill>
          <a:srgbClr val="FF0000"/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Fun with words and sentences</a:t>
          </a:r>
          <a:endParaRPr lang="bg-BG" sz="1500" b="1" kern="1200" dirty="0"/>
        </a:p>
      </dsp:txBody>
      <dsp:txXfrm>
        <a:off x="5605423" y="4999635"/>
        <a:ext cx="1400038" cy="6788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подзаглавието в образеца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58548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96975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лавие и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87522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24096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ичка с им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40076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ичка с име на ци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76684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или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56022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540981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10334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88902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08590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93213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29772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11885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54835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32017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80018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A240CD9-BF07-4015-9F1D-EC9CD47A132A}" type="datetimeFigureOut">
              <a:rPr lang="bg-BG" smtClean="0"/>
              <a:pPr/>
              <a:t>3.5.2021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9852FF5-65F2-4011-940C-202F9028038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83868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  <p:sldLayoutId id="214748382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jpeg"/><Relationship Id="rId7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0.jpeg"/><Relationship Id="rId10" Type="http://schemas.openxmlformats.org/officeDocument/2006/relationships/image" Target="../media/image23.jpeg"/><Relationship Id="rId4" Type="http://schemas.openxmlformats.org/officeDocument/2006/relationships/image" Target="../media/image19.jpeg"/><Relationship Id="rId9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hyperlink" Target="../Cuivar/Pojarna%20kola.mp4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26.jpeg"/><Relationship Id="rId12" Type="http://schemas.openxmlformats.org/officeDocument/2006/relationships/hyperlink" Target="../Cuivar/V%20sveta%20na%20pticite.mp4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.png"/><Relationship Id="rId9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ead.bookcreator.com/hLepdSKxTZVciRRoeAFmSClp2FX2/NZSDB5PfRWulxPfPoYr-yg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png"/><Relationship Id="rId7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ead.bookcreator.com/hLepdSKxTZVciRRoeAFmSClp2FX2/zBWsXufjRsmbI_EFpaQugg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15.jpg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13.jpg"/><Relationship Id="rId5" Type="http://schemas.openxmlformats.org/officeDocument/2006/relationships/diagramData" Target="../diagrams/data1.xml"/><Relationship Id="rId10" Type="http://schemas.openxmlformats.org/officeDocument/2006/relationships/hyperlink" Target="https://drive.google.com/file/d/1A_cwGnRCg6dLmoVO7xVQw9BfUK67Ikm1/view?usp=sharing" TargetMode="External"/><Relationship Id="rId4" Type="http://schemas.openxmlformats.org/officeDocument/2006/relationships/image" Target="../media/image5.jpeg"/><Relationship Id="rId9" Type="http://schemas.microsoft.com/office/2007/relationships/diagramDrawing" Target="../diagrams/drawing1.xml"/><Relationship Id="rId1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4249"/>
            <a:ext cx="12192000" cy="1508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1805" y="5554702"/>
            <a:ext cx="1068064" cy="10053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авоъгълник 8"/>
          <p:cNvSpPr/>
          <p:nvPr/>
        </p:nvSpPr>
        <p:spPr>
          <a:xfrm>
            <a:off x="1828800" y="2670423"/>
            <a:ext cx="102007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STEM </a:t>
            </a:r>
            <a:r>
              <a:rPr lang="en-US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-</a:t>
            </a:r>
            <a:r>
              <a:rPr lang="bg-BG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MODEL OF PEDAGOGICAL INTERACTION IN KINDERGARTEN -</a:t>
            </a:r>
          </a:p>
          <a:p>
            <a:pPr algn="ctr">
              <a:spcAft>
                <a:spcPts val="0"/>
              </a:spcAft>
            </a:pP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ABOUT TRADITIONS AND </a:t>
            </a:r>
            <a:r>
              <a:rPr lang="en-US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DIGITAL </a:t>
            </a: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RESOURCES</a:t>
            </a:r>
            <a:endParaRPr lang="bg-BG" sz="16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8" name="Правоъгълник 7"/>
          <p:cNvSpPr/>
          <p:nvPr/>
        </p:nvSpPr>
        <p:spPr>
          <a:xfrm>
            <a:off x="5065038" y="5641866"/>
            <a:ext cx="8695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Elena </a:t>
            </a:r>
            <a:r>
              <a:rPr lang="en-US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Nikolova</a:t>
            </a: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Gadancheva</a:t>
            </a:r>
            <a:endParaRPr lang="en-US" sz="1200" b="1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Director of Kindergarten (with nursery group) "</a:t>
            </a:r>
            <a:r>
              <a:rPr lang="en-US" sz="1200" b="1" dirty="0" err="1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Druzhba</a:t>
            </a: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</a:p>
          <a:p>
            <a:pPr algn="ctr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Bulgaria, Varna, 56 Dubrovnik 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Street</a:t>
            </a:r>
            <a:endParaRPr lang="bg-BG" sz="1200" b="1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email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– </a:t>
            </a:r>
            <a:r>
              <a:rPr lang="en-US" sz="1200" u="sng" dirty="0" err="1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drujba</a:t>
            </a:r>
            <a:r>
              <a:rPr lang="ru-RU" sz="1200" u="sng" dirty="0" smtClean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14@</a:t>
            </a:r>
            <a:r>
              <a:rPr lang="en-US" sz="1200" u="sng" dirty="0" smtClean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dg14drujba.com</a:t>
            </a:r>
            <a:endParaRPr lang="bg-BG" sz="1200" dirty="0" smtClean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06854" y="236009"/>
            <a:ext cx="78406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0000"/>
                    <a:lumOff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DIGITALIZATION AND INNOVATION IN EDUCATION AND SCIENCE</a:t>
            </a:r>
          </a:p>
        </p:txBody>
      </p:sp>
      <p:sp>
        <p:nvSpPr>
          <p:cNvPr id="4" name="Rectangle 3"/>
          <p:cNvSpPr/>
          <p:nvPr/>
        </p:nvSpPr>
        <p:spPr>
          <a:xfrm>
            <a:off x="2704144" y="665687"/>
            <a:ext cx="75965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1">
                    <a:lumMod val="75000"/>
                  </a:schemeClr>
                </a:solidFill>
                <a:latin typeface="Verdana"/>
                <a:ea typeface="Times New Roman"/>
                <a:cs typeface="Times New Roman"/>
              </a:rPr>
              <a:t>First international online educational forum</a:t>
            </a:r>
          </a:p>
          <a:p>
            <a:pPr algn="ctr"/>
            <a:r>
              <a:rPr lang="en-US" sz="1600" b="1" dirty="0">
                <a:solidFill>
                  <a:schemeClr val="accent1">
                    <a:lumMod val="75000"/>
                  </a:schemeClr>
                </a:solidFill>
                <a:latin typeface="Verdana"/>
                <a:ea typeface="Times New Roman"/>
                <a:cs typeface="Times New Roman"/>
              </a:rPr>
              <a:t>Varna 2021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Picture 9" descr="C:\Users\slangelova\AppData\Local\Microsoft\Windows\INetCache\IE\0DNIXLO0\Logo 2.bmp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53" y="85968"/>
            <a:ext cx="1406769" cy="13364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976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ово поле 4"/>
          <p:cNvSpPr txBox="1"/>
          <p:nvPr/>
        </p:nvSpPr>
        <p:spPr>
          <a:xfrm>
            <a:off x="1777031" y="1048691"/>
            <a:ext cx="1570709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TOYS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8" y="205728"/>
            <a:ext cx="1633232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Картина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7725" y="141891"/>
            <a:ext cx="2769813" cy="34995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Картина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463" y="141891"/>
            <a:ext cx="2554472" cy="3405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Картина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951" y="166057"/>
            <a:ext cx="2741233" cy="3475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Правоъгълник 15"/>
          <p:cNvSpPr/>
          <p:nvPr/>
        </p:nvSpPr>
        <p:spPr>
          <a:xfrm>
            <a:off x="5173969" y="13382"/>
            <a:ext cx="4540119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bg-BG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MIO </a:t>
            </a:r>
            <a:r>
              <a:rPr lang="en-US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robbot</a:t>
            </a:r>
            <a:endParaRPr lang="bg-BG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9" name="Право съединение 8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авоъгълник 8"/>
          <p:cNvSpPr/>
          <p:nvPr/>
        </p:nvSpPr>
        <p:spPr>
          <a:xfrm>
            <a:off x="2374816" y="6246630"/>
            <a:ext cx="9272954" cy="49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en-US" sz="1200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First International Online Education Forum - Varna 2021</a:t>
            </a:r>
          </a:p>
          <a:p>
            <a:pPr lvl="0" indent="-269875" algn="ctr">
              <a:lnSpc>
                <a:spcPct val="115000"/>
              </a:lnSpc>
            </a:pP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  <a:r>
              <a:rPr lang="en-US" sz="1200" b="1" i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Digitalisation</a:t>
            </a: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and innovation in education and science"</a:t>
            </a:r>
            <a:endParaRPr lang="bg-BG" sz="12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12" name="Picture 11" descr="C:\Users\slangelova\AppData\Local\Microsoft\Windows\INetCache\IE\0DNIXLO0\Logo 2.bmp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Картина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Картина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897" y="3834162"/>
            <a:ext cx="3006211" cy="2192332"/>
          </a:xfrm>
          <a:prstGeom prst="rect">
            <a:avLst/>
          </a:prstGeom>
        </p:spPr>
      </p:pic>
      <p:pic>
        <p:nvPicPr>
          <p:cNvPr id="20" name="Картина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375" y="2279966"/>
            <a:ext cx="2331294" cy="3108391"/>
          </a:xfrm>
          <a:prstGeom prst="rect">
            <a:avLst/>
          </a:prstGeom>
        </p:spPr>
      </p:pic>
      <p:pic>
        <p:nvPicPr>
          <p:cNvPr id="21" name="Картина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43" b="11365"/>
          <a:stretch/>
        </p:blipFill>
        <p:spPr>
          <a:xfrm>
            <a:off x="4736492" y="3834162"/>
            <a:ext cx="3376060" cy="2192332"/>
          </a:xfrm>
          <a:prstGeom prst="rect">
            <a:avLst/>
          </a:prstGeom>
        </p:spPr>
      </p:pic>
      <p:sp>
        <p:nvSpPr>
          <p:cNvPr id="22" name="Правоъгълник 2"/>
          <p:cNvSpPr/>
          <p:nvPr/>
        </p:nvSpPr>
        <p:spPr>
          <a:xfrm>
            <a:off x="1058012" y="5333925"/>
            <a:ext cx="2670019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bg-BG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iPEN – </a:t>
            </a:r>
            <a:r>
              <a:rPr lang="en-US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games with word and sentences</a:t>
            </a:r>
            <a:endParaRPr lang="bg-BG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Правоъгълник 6"/>
          <p:cNvSpPr/>
          <p:nvPr/>
        </p:nvSpPr>
        <p:spPr>
          <a:xfrm>
            <a:off x="7210644" y="3834161"/>
            <a:ext cx="1977081" cy="27699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BEE- BOT</a:t>
            </a:r>
            <a:endParaRPr lang="bg-BG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33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авоъгълник 2"/>
          <p:cNvSpPr/>
          <p:nvPr/>
        </p:nvSpPr>
        <p:spPr>
          <a:xfrm>
            <a:off x="4687667" y="360503"/>
            <a:ext cx="6706185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ADDED REALITIES</a:t>
            </a:r>
          </a:p>
          <a:p>
            <a:pPr algn="ctr"/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 innovative tools combining real-world data with computer-generated data</a:t>
            </a:r>
            <a:endParaRPr lang="bg-BG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1819923" y="138166"/>
            <a:ext cx="2070100" cy="906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авоъгълник 4"/>
          <p:cNvSpPr/>
          <p:nvPr/>
        </p:nvSpPr>
        <p:spPr>
          <a:xfrm>
            <a:off x="1583970" y="1044506"/>
            <a:ext cx="2605076" cy="276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QUIVER- 3D COLORING APP</a:t>
            </a:r>
            <a:endParaRPr lang="bg-BG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676922" y="928002"/>
            <a:ext cx="6727677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stimulates the development of graphic skills and fine motor skills, directs knowledge to new capabilities of SMART devices,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complements traditional training</a:t>
            </a:r>
            <a:endParaRPr kumimoji="0" lang="bg-BG" sz="1200" b="1" i="0" u="none" strike="noStrike" normalizeH="0" baseline="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cxnSp>
        <p:nvCxnSpPr>
          <p:cNvPr id="10" name="Право съединение 9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C:\Users\slangelova\AppData\Local\Microsoft\Windows\INetCache\IE\0DNIXLO0\Logo 2.bmp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авоъгълник 8"/>
          <p:cNvSpPr/>
          <p:nvPr/>
        </p:nvSpPr>
        <p:spPr>
          <a:xfrm>
            <a:off x="2382631" y="6246630"/>
            <a:ext cx="9272954" cy="49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en-US" sz="1200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First International Online Education Forum - Varna 2021</a:t>
            </a:r>
          </a:p>
          <a:p>
            <a:pPr lvl="0" indent="-269875" algn="ctr">
              <a:lnSpc>
                <a:spcPct val="115000"/>
              </a:lnSpc>
            </a:pP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  <a:r>
              <a:rPr lang="en-US" sz="1200" b="1" i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Digitalisation</a:t>
            </a: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and innovation in education and science"</a:t>
            </a:r>
            <a:endParaRPr lang="bg-BG" sz="12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14" name="Картина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1" descr="C:\Users\egada\OneDrive\Картини\Saved Pictures\121651699_2790583861224949_5344205953745431676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216" y="1758734"/>
            <a:ext cx="1232877" cy="164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C:\Users\egada\OneDrive\Картини\Saved Pictures\121601532_2790584217891580_2948196119334840621_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619" y="1806933"/>
            <a:ext cx="1675597" cy="125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926" y="2577688"/>
            <a:ext cx="1858395" cy="285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9" t="11547" r="6927" b="51354"/>
          <a:stretch/>
        </p:blipFill>
        <p:spPr bwMode="auto">
          <a:xfrm>
            <a:off x="4117731" y="4370209"/>
            <a:ext cx="2466903" cy="1563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 descr="C:\Users\egada\OneDrive\Картини\Saved Pictures\121614763_2790583524558316_2228028526396767454_n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619" y="3063631"/>
            <a:ext cx="2085522" cy="137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Users\egada\OneDrive\Работен плот\Cuivar\20210427_164406_Moment 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3073" y="2935381"/>
            <a:ext cx="2112999" cy="286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9" descr="C:\Users\egada\OneDrive\Картини\Saved Pictures\121733202_2790583434558325_1778981523735989537_n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917" y="4437545"/>
            <a:ext cx="2104756" cy="145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601925" y="1806933"/>
            <a:ext cx="299633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"</a:t>
            </a: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In the world of birds" </a:t>
            </a:r>
            <a:endParaRPr lang="bg-BG" sz="12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2" action="ppaction://hlinkfile"/>
              </a:rPr>
              <a:t>..\</a:t>
            </a:r>
            <a:r>
              <a:rPr lang="en-US" sz="1200" b="1" dirty="0" err="1" smtClean="0">
                <a:latin typeface="Verdana" panose="020B0604030504040204" pitchFamily="34" charset="0"/>
                <a:ea typeface="Verdana" panose="020B0604030504040204" pitchFamily="34" charset="0"/>
                <a:hlinkClick r:id="rId12" action="ppaction://hlinkfile"/>
              </a:rPr>
              <a:t>Cuivar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2" action="ppaction://hlinkfile"/>
              </a:rPr>
              <a:t>\V </a:t>
            </a:r>
            <a:r>
              <a:rPr lang="en-US" sz="1200" b="1" dirty="0" err="1" smtClean="0">
                <a:latin typeface="Verdana" panose="020B0604030504040204" pitchFamily="34" charset="0"/>
                <a:ea typeface="Verdana" panose="020B0604030504040204" pitchFamily="34" charset="0"/>
                <a:hlinkClick r:id="rId12" action="ppaction://hlinkfile"/>
              </a:rPr>
              <a:t>sveta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2" action="ppaction://hlinkfile"/>
              </a:rPr>
              <a:t> </a:t>
            </a:r>
            <a:r>
              <a:rPr lang="en-US" sz="1200" b="1" dirty="0" err="1" smtClean="0">
                <a:latin typeface="Verdana" panose="020B0604030504040204" pitchFamily="34" charset="0"/>
                <a:ea typeface="Verdana" panose="020B0604030504040204" pitchFamily="34" charset="0"/>
                <a:hlinkClick r:id="rId12" action="ppaction://hlinkfile"/>
              </a:rPr>
              <a:t>na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2" action="ppaction://hlinkfile"/>
              </a:rPr>
              <a:t> pticite.mp4</a:t>
            </a:r>
            <a:endParaRPr lang="en-US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66444" y="1758734"/>
            <a:ext cx="2667718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„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Firefighters </a:t>
            </a: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“</a:t>
            </a:r>
          </a:p>
          <a:p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3" action="ppaction://hlinkfile"/>
              </a:rPr>
              <a:t>..\</a:t>
            </a:r>
            <a:r>
              <a:rPr lang="en-US" sz="1200" b="1" dirty="0" err="1" smtClean="0">
                <a:latin typeface="Verdana" panose="020B0604030504040204" pitchFamily="34" charset="0"/>
                <a:ea typeface="Verdana" panose="020B0604030504040204" pitchFamily="34" charset="0"/>
                <a:hlinkClick r:id="rId13" action="ppaction://hlinkfile"/>
              </a:rPr>
              <a:t>Cuivar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3" action="ppaction://hlinkfile"/>
              </a:rPr>
              <a:t>\</a:t>
            </a:r>
            <a:r>
              <a:rPr lang="en-US" sz="1200" b="1" dirty="0" err="1" smtClean="0">
                <a:latin typeface="Verdana" panose="020B0604030504040204" pitchFamily="34" charset="0"/>
                <a:ea typeface="Verdana" panose="020B0604030504040204" pitchFamily="34" charset="0"/>
                <a:hlinkClick r:id="rId13" action="ppaction://hlinkfile"/>
              </a:rPr>
              <a:t>Pojarna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3" action="ppaction://hlinkfile"/>
              </a:rPr>
              <a:t> kola.mp4</a:t>
            </a: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80303" y="4046190"/>
            <a:ext cx="1574470" cy="2769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Other </a:t>
            </a: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resources</a:t>
            </a:r>
          </a:p>
        </p:txBody>
      </p:sp>
      <p:sp>
        <p:nvSpPr>
          <p:cNvPr id="24" name="Curved Left Arrow 23"/>
          <p:cNvSpPr/>
          <p:nvPr/>
        </p:nvSpPr>
        <p:spPr>
          <a:xfrm rot="16200000">
            <a:off x="9151923" y="3287076"/>
            <a:ext cx="300079" cy="894259"/>
          </a:xfrm>
          <a:prstGeom prst="curvedLeftArrow">
            <a:avLst>
              <a:gd name="adj1" fmla="val 50000"/>
              <a:gd name="adj2" fmla="val 115632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Curved Left Arrow 24"/>
          <p:cNvSpPr/>
          <p:nvPr/>
        </p:nvSpPr>
        <p:spPr>
          <a:xfrm rot="4529043">
            <a:off x="9178974" y="3899598"/>
            <a:ext cx="358169" cy="743537"/>
          </a:xfrm>
          <a:prstGeom prst="curvedLeftArrow">
            <a:avLst>
              <a:gd name="adj1" fmla="val 21312"/>
              <a:gd name="adj2" fmla="val 59770"/>
              <a:gd name="adj3" fmla="val 289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авоъгълник 8"/>
          <p:cNvSpPr/>
          <p:nvPr/>
        </p:nvSpPr>
        <p:spPr>
          <a:xfrm>
            <a:off x="1386171" y="1049973"/>
            <a:ext cx="3001107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is learning from a new dimension,</a:t>
            </a:r>
          </a:p>
          <a:p>
            <a:pPr algn="ctr"/>
            <a:r>
              <a:rPr lang="en-US" sz="1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which increases the quality of education at all levels.</a:t>
            </a:r>
            <a:endParaRPr lang="bg-BG" sz="12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" name="Picture 9" descr="Какво е СТЕМ?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107" y="992103"/>
            <a:ext cx="7435754" cy="3275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Картина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2048019" y="132170"/>
            <a:ext cx="1606403" cy="8888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1" name="Право съединение 10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C:\Users\slangelova\AppData\Local\Microsoft\Windows\INetCache\IE\0DNIXLO0\Logo 2.bmp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авоъгълник 8"/>
          <p:cNvSpPr/>
          <p:nvPr/>
        </p:nvSpPr>
        <p:spPr>
          <a:xfrm>
            <a:off x="2382631" y="6246630"/>
            <a:ext cx="9272954" cy="49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en-US" sz="1200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First International Online Education Forum - Varna 2021</a:t>
            </a:r>
          </a:p>
          <a:p>
            <a:pPr lvl="0" indent="-269875" algn="ctr">
              <a:lnSpc>
                <a:spcPct val="115000"/>
              </a:lnSpc>
            </a:pP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  <a:r>
              <a:rPr lang="en-US" sz="1200" b="1" i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Digitalisation</a:t>
            </a: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and innovation in education and science"</a:t>
            </a:r>
            <a:endParaRPr lang="bg-BG" sz="12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15" name="Картина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авоъгълник 6"/>
          <p:cNvSpPr/>
          <p:nvPr/>
        </p:nvSpPr>
        <p:spPr>
          <a:xfrm>
            <a:off x="4560276" y="161106"/>
            <a:ext cx="7435754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For the children in the kindergarten STEM is a new step in the discovery of the world, in the building of lasting interests,</a:t>
            </a:r>
          </a:p>
          <a:p>
            <a:pPr algn="ctr"/>
            <a:r>
              <a:rPr lang="en-US" sz="1200" dirty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 observing and understanding the causes of development and change in nature,</a:t>
            </a:r>
          </a:p>
          <a:p>
            <a:pPr algn="ctr"/>
            <a:r>
              <a:rPr lang="en-US" sz="1200" dirty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 assessing their own behavior towards their surroundings.</a:t>
            </a:r>
            <a:endParaRPr lang="bg-BG" sz="1200" dirty="0">
              <a:solidFill>
                <a:srgbClr val="7030A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25109" y="4118715"/>
            <a:ext cx="7435752" cy="276999"/>
          </a:xfrm>
          <a:prstGeom prst="rect">
            <a:avLst/>
          </a:prstGeom>
          <a:solidFill>
            <a:srgbClr val="4DC7C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STEM focuses on project-based learning and personal experiences</a:t>
            </a:r>
            <a:endParaRPr lang="en-US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Текстово поле 3"/>
          <p:cNvSpPr txBox="1"/>
          <p:nvPr/>
        </p:nvSpPr>
        <p:spPr>
          <a:xfrm>
            <a:off x="2050569" y="2122825"/>
            <a:ext cx="1505540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CHALLENGES</a:t>
            </a:r>
            <a:endParaRPr lang="bg-BG" sz="1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339672" y="2473330"/>
            <a:ext cx="3023099" cy="10156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To study world experience on the topic,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To test and share new strategies that make learning easy, fun and interesting.</a:t>
            </a:r>
            <a:endParaRPr kumimoji="0" lang="bg-BG" sz="1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39672" y="3904385"/>
            <a:ext cx="3023099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7FA63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PROBLEMS</a:t>
            </a:r>
            <a:r>
              <a:rPr lang="bg-BG" sz="1200" b="1" dirty="0" smtClean="0">
                <a:solidFill>
                  <a:srgbClr val="7FA63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algn="ctr"/>
            <a:r>
              <a:rPr lang="bg-BG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Funding the latest technologies and the ability to use them as a learning tool</a:t>
            </a:r>
            <a:endParaRPr lang="en-US" sz="1200" b="1" dirty="0">
              <a:solidFill>
                <a:schemeClr val="tx2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767015" y="3450829"/>
            <a:ext cx="0" cy="3544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Текстово поле 4"/>
          <p:cNvSpPr txBox="1"/>
          <p:nvPr/>
        </p:nvSpPr>
        <p:spPr>
          <a:xfrm>
            <a:off x="7006562" y="5220453"/>
            <a:ext cx="491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THANK YOU FOR YOUR ATTENTION</a:t>
            </a:r>
            <a:r>
              <a:rPr lang="bg-BG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!</a:t>
            </a:r>
            <a:endParaRPr lang="bg-BG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Текстово поле 6"/>
          <p:cNvSpPr txBox="1"/>
          <p:nvPr/>
        </p:nvSpPr>
        <p:spPr>
          <a:xfrm>
            <a:off x="7272378" y="5591794"/>
            <a:ext cx="36728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Elena </a:t>
            </a:r>
            <a:r>
              <a:rPr lang="en-US" sz="1200" b="1" dirty="0" err="1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Gadancheva</a:t>
            </a:r>
            <a:r>
              <a:rPr lang="en-US" sz="1200" b="1" dirty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- DG № 14 "</a:t>
            </a:r>
            <a:r>
              <a:rPr lang="en-US" sz="1200" b="1" dirty="0" err="1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Druzhba</a:t>
            </a:r>
            <a:r>
              <a:rPr lang="en-US" sz="1200" b="1" dirty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"</a:t>
            </a:r>
            <a:endParaRPr lang="bg-BG" sz="1200" b="1" dirty="0">
              <a:ln w="1905"/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06462" y="3251136"/>
            <a:ext cx="2110154" cy="830997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Children see the world through different perspectives and they learn in each situation they involve.</a:t>
            </a:r>
            <a:endParaRPr lang="en-US" sz="1200" dirty="0"/>
          </a:p>
        </p:txBody>
      </p:sp>
      <p:sp>
        <p:nvSpPr>
          <p:cNvPr id="18" name="Rectangle 17"/>
          <p:cNvSpPr/>
          <p:nvPr/>
        </p:nvSpPr>
        <p:spPr>
          <a:xfrm>
            <a:off x="4560277" y="1049973"/>
            <a:ext cx="7356604" cy="646331"/>
          </a:xfrm>
          <a:prstGeom prst="rect">
            <a:avLst/>
          </a:prstGeom>
          <a:solidFill>
            <a:srgbClr val="4DC7C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en-US" sz="1000" b="1" dirty="0" smtClean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1600" b="1" dirty="0" smtClean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WHY STEM IS IMPORTANT?</a:t>
            </a:r>
          </a:p>
          <a:p>
            <a:pPr algn="ctr"/>
            <a:endParaRPr lang="en-US" sz="1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23076" y="3234609"/>
            <a:ext cx="2110154" cy="830997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Children </a:t>
            </a:r>
            <a:r>
              <a:rPr lang="en-US" sz="1200" dirty="0"/>
              <a:t>learn professions from an early age and can focus on </a:t>
            </a:r>
            <a:r>
              <a:rPr lang="en-US" sz="1200" dirty="0" smtClean="0"/>
              <a:t>them and to choose what to be when grow up.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9584505" y="3205692"/>
            <a:ext cx="2208911" cy="830997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Learning </a:t>
            </a:r>
            <a:r>
              <a:rPr lang="en-US" sz="1200" dirty="0"/>
              <a:t>is easy and enjoyable. </a:t>
            </a:r>
            <a:r>
              <a:rPr lang="en-US" sz="1200" dirty="0" smtClean="0"/>
              <a:t>Turns </a:t>
            </a:r>
            <a:r>
              <a:rPr lang="en-US" sz="1200" dirty="0"/>
              <a:t>each student into a researcher and motivates him to seek new knowledge.</a:t>
            </a:r>
          </a:p>
        </p:txBody>
      </p:sp>
    </p:spTree>
    <p:extLst>
      <p:ext uri="{BB962C8B-B14F-4D97-AF65-F5344CB8AC3E}">
        <p14:creationId xmlns:p14="http://schemas.microsoft.com/office/powerpoint/2010/main" val="314856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авоъгълник 3"/>
          <p:cNvSpPr/>
          <p:nvPr/>
        </p:nvSpPr>
        <p:spPr>
          <a:xfrm>
            <a:off x="3396343" y="360011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1400" b="1" dirty="0">
                <a:ln w="1905"/>
                <a:solidFill>
                  <a:srgbClr val="7FA63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EDUCATION OF THE XXI CENTURY is</a:t>
            </a:r>
            <a:r>
              <a:rPr lang="bg-BG" sz="1400" b="1" dirty="0" smtClean="0">
                <a:ln w="1905"/>
                <a:solidFill>
                  <a:srgbClr val="7FA63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….</a:t>
            </a:r>
            <a:endParaRPr lang="bg-BG" sz="1400" b="1" dirty="0">
              <a:ln w="1905"/>
              <a:solidFill>
                <a:srgbClr val="7FA63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5" name="Правоъгълник 4"/>
          <p:cNvSpPr/>
          <p:nvPr/>
        </p:nvSpPr>
        <p:spPr>
          <a:xfrm>
            <a:off x="1533701" y="610162"/>
            <a:ext cx="1065829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 force that changes the human worldview;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part of human culture through which the world changes and moves forward;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attitude towards each child;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knowledge-oriented as personal achievement and possession;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dialogicity</a:t>
            </a:r>
            <a:r>
              <a:rPr lang="en-US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 mastering knowledge; </a:t>
            </a:r>
            <a:r>
              <a:rPr lang="en-US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acceptance </a:t>
            </a: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of different points of view;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preservation and development of educational traditions;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innovation and efficiency in pedagogical practices and in the organization of the educational process</a:t>
            </a:r>
            <a:r>
              <a:rPr lang="bg-BG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3" name="Право съединение 2"/>
          <p:cNvCxnSpPr/>
          <p:nvPr/>
        </p:nvCxnSpPr>
        <p:spPr>
          <a:xfrm>
            <a:off x="1899137" y="6150707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авоъгълник 8"/>
          <p:cNvSpPr/>
          <p:nvPr/>
        </p:nvSpPr>
        <p:spPr>
          <a:xfrm>
            <a:off x="2382631" y="6246630"/>
            <a:ext cx="9272954" cy="49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en-US" sz="1200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First International Online Education Forum - Varna 2021</a:t>
            </a:r>
          </a:p>
          <a:p>
            <a:pPr lvl="0" indent="-269875" algn="ctr">
              <a:lnSpc>
                <a:spcPct val="115000"/>
              </a:lnSpc>
            </a:pP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  <a:r>
              <a:rPr lang="en-US" sz="1200" b="1" i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Digitalisation</a:t>
            </a: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and innovation in education and science"</a:t>
            </a:r>
            <a:endParaRPr lang="bg-BG" sz="12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7" name="Picture 6" descr="C:\Users\slangelova\AppData\Local\Microsoft\Windows\INetCache\IE\0DNIXLO0\Logo 2.bmp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авоъгълник 1"/>
          <p:cNvSpPr/>
          <p:nvPr/>
        </p:nvSpPr>
        <p:spPr>
          <a:xfrm>
            <a:off x="1210999" y="2827196"/>
            <a:ext cx="45176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>
                <a:ln>
                  <a:solidFill>
                    <a:srgbClr val="7FA630"/>
                  </a:solidFill>
                </a:ln>
                <a:solidFill>
                  <a:srgbClr val="7FA63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KINDERGARTEN of the XXI century</a:t>
            </a:r>
            <a:r>
              <a:rPr lang="bg-BG" sz="1400" b="1" cap="all" dirty="0" smtClean="0">
                <a:ln w="0">
                  <a:solidFill>
                    <a:srgbClr val="7FA630"/>
                  </a:solidFill>
                </a:ln>
                <a:solidFill>
                  <a:srgbClr val="7FA630"/>
                </a:solidFill>
                <a:effectLst>
                  <a:reflection blurRad="12700" stA="50000" endPos="50000" dist="5000" dir="5400000" sy="-100000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:</a:t>
            </a:r>
            <a:endParaRPr lang="bg-BG" sz="1400" dirty="0">
              <a:ln w="0">
                <a:solidFill>
                  <a:srgbClr val="7FA630"/>
                </a:solidFill>
              </a:ln>
              <a:solidFill>
                <a:srgbClr val="7FA63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1" name="Правоъгълник 6"/>
          <p:cNvSpPr/>
          <p:nvPr/>
        </p:nvSpPr>
        <p:spPr>
          <a:xfrm>
            <a:off x="6465514" y="2776881"/>
            <a:ext cx="50805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latin typeface="Verdana" panose="020B0604030504040204" pitchFamily="34" charset="0"/>
                <a:ea typeface="Verdana" panose="020B0604030504040204" pitchFamily="34" charset="0"/>
              </a:rPr>
              <a:t>How to make education easy and interesting?</a:t>
            </a:r>
          </a:p>
          <a:p>
            <a:r>
              <a:rPr lang="en-US" sz="1200" i="1" dirty="0">
                <a:latin typeface="Verdana" panose="020B0604030504040204" pitchFamily="34" charset="0"/>
                <a:ea typeface="Verdana" panose="020B0604030504040204" pitchFamily="34" charset="0"/>
              </a:rPr>
              <a:t>How to go beyond the traditional form of education?</a:t>
            </a:r>
            <a:endParaRPr lang="bg-BG" sz="12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Картина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754" y="2555558"/>
            <a:ext cx="904309" cy="9043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авоъгълник 1"/>
          <p:cNvSpPr/>
          <p:nvPr/>
        </p:nvSpPr>
        <p:spPr>
          <a:xfrm>
            <a:off x="1178690" y="3434449"/>
            <a:ext cx="1101331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bg-BG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bg-BG" sz="12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                                                               </a:t>
            </a:r>
            <a:r>
              <a:rPr lang="en-US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OUR AIM -</a:t>
            </a:r>
          </a:p>
          <a:p>
            <a:pPr>
              <a:spcAft>
                <a:spcPts val="0"/>
              </a:spcAft>
            </a:pPr>
            <a:r>
              <a:rPr lang="en-US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TO IMPROVE THE MODEL OF PEDAGOGICAL INTERACTION IN KINDERGARTEN through STEM APPROACHES AND STRATEGIES</a:t>
            </a:r>
            <a:r>
              <a:rPr lang="bg-BG" sz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.</a:t>
            </a:r>
            <a:endParaRPr lang="bg-BG" sz="1200" dirty="0"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4" name="Правоъгълник 3"/>
          <p:cNvSpPr/>
          <p:nvPr/>
        </p:nvSpPr>
        <p:spPr>
          <a:xfrm>
            <a:off x="4954637" y="3972989"/>
            <a:ext cx="24945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WHY STEM TRAINING?</a:t>
            </a:r>
            <a:endParaRPr lang="bg-BG" sz="14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5" name="Правоъгълник 2"/>
          <p:cNvSpPr/>
          <p:nvPr/>
        </p:nvSpPr>
        <p:spPr>
          <a:xfrm>
            <a:off x="1376555" y="4322690"/>
            <a:ext cx="1081544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STEM is training by integrating the methods of science, technology, engineering and mathematics.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6" name="Правоъгълник 4"/>
          <p:cNvSpPr/>
          <p:nvPr/>
        </p:nvSpPr>
        <p:spPr>
          <a:xfrm>
            <a:off x="1376555" y="4599689"/>
            <a:ext cx="10815445" cy="12464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STEM</a:t>
            </a:r>
            <a:r>
              <a:rPr lang="en-US" sz="1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GB" sz="1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is</a:t>
            </a:r>
            <a:r>
              <a:rPr lang="bg-BG" sz="1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bg-BG" sz="1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….</a:t>
            </a:r>
            <a:endParaRPr lang="bg-BG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an innovative and interactive approach through which scientific concepts are combined with real-world lessons;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higher form of teamwork at all levels - children, teachers, parents, kindergarten management;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 concept of learning that inspires</a:t>
            </a:r>
            <a:r>
              <a:rPr lang="ru-RU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.</a:t>
            </a:r>
            <a:endParaRPr lang="bg-BG" sz="12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84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аво съединение 7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Картина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авоъгълник 8"/>
          <p:cNvSpPr/>
          <p:nvPr/>
        </p:nvSpPr>
        <p:spPr>
          <a:xfrm>
            <a:off x="2382631" y="6246630"/>
            <a:ext cx="9272954" cy="49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en-US" sz="1200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First International Online Education Forum - Varna 2021</a:t>
            </a:r>
          </a:p>
          <a:p>
            <a:pPr lvl="0" indent="-269875" algn="ctr">
              <a:lnSpc>
                <a:spcPct val="115000"/>
              </a:lnSpc>
            </a:pP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  <a:r>
              <a:rPr lang="en-US" sz="1200" b="1" i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Digitalisation</a:t>
            </a: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and innovation in education and science"</a:t>
            </a:r>
            <a:endParaRPr lang="bg-BG" sz="1200" b="1" i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12" name="Picture 11" descr="C:\Users\slangelova\AppData\Local\Microsoft\Windows\INetCache\IE\0DNIXLO0\Logo 2.bmp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авоъгълник 3"/>
          <p:cNvSpPr/>
          <p:nvPr/>
        </p:nvSpPr>
        <p:spPr>
          <a:xfrm>
            <a:off x="1706601" y="588820"/>
            <a:ext cx="2672862" cy="954107"/>
          </a:xfrm>
          <a:prstGeom prst="rect">
            <a:avLst/>
          </a:prstGeom>
          <a:ln w="28575">
            <a:solidFill>
              <a:srgbClr val="00990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MAIN STEM ACTIVITIES BY DIRECTIONS</a:t>
            </a:r>
          </a:p>
          <a:p>
            <a:pPr lvl="0"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applicable in kindergarten</a:t>
            </a:r>
            <a:endParaRPr lang="bg-BG" sz="14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4" name="Правоъгълник 1"/>
          <p:cNvSpPr/>
          <p:nvPr/>
        </p:nvSpPr>
        <p:spPr>
          <a:xfrm>
            <a:off x="4654060" y="163863"/>
            <a:ext cx="7417699" cy="2178673"/>
          </a:xfrm>
          <a:prstGeom prst="rect">
            <a:avLst/>
          </a:prstGeom>
          <a:ln w="28575">
            <a:solidFill>
              <a:srgbClr val="009900"/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/>
              <a:buChar char=""/>
              <a:tabLst>
                <a:tab pos="630555" algn="l"/>
              </a:tabLst>
            </a:pPr>
            <a:r>
              <a:rPr lang="en-US" sz="1200" b="1" i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Natural sciences: </a:t>
            </a:r>
            <a:r>
              <a:rPr lang="en-US" sz="1200" b="1" i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observation, comparison, survey, description, asking questions, conducting an experiment, forecasting, looking for reasons, creating explanations and formulating conclusions, presenting results;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/>
              <a:buChar char=""/>
              <a:tabLst>
                <a:tab pos="630555" algn="l"/>
              </a:tabLst>
            </a:pPr>
            <a:r>
              <a:rPr lang="en-US" sz="1200" b="1" i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Technologies:</a:t>
            </a:r>
            <a:r>
              <a:rPr lang="en-US" sz="1200" b="1" i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200" b="1" i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identifying a problem, proposing possible solutions, using tools, looking for improvements;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/>
              <a:buChar char=""/>
              <a:tabLst>
                <a:tab pos="630555" algn="l"/>
              </a:tabLst>
            </a:pPr>
            <a:r>
              <a:rPr lang="en-US" sz="1200" b="1" i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Engineering:</a:t>
            </a:r>
            <a:r>
              <a:rPr lang="en-US" sz="1200" b="1" i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200" b="1" i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solving real problems, using different materials to construct, design, plan and create things that work;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/>
              <a:buChar char=""/>
              <a:tabLst>
                <a:tab pos="630555" algn="l"/>
              </a:tabLst>
            </a:pPr>
            <a:r>
              <a:rPr lang="en-US" sz="1200" b="1" i="1" dirty="0">
                <a:solidFill>
                  <a:srgbClr val="FF66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Mathematics:</a:t>
            </a:r>
            <a:r>
              <a:rPr lang="en-US" sz="1200" b="1" i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200" b="1" i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comparison, measurement, model discovery, counting, dependency research.</a:t>
            </a:r>
            <a:endParaRPr lang="bg-BG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6" name="Chevron 5"/>
          <p:cNvSpPr/>
          <p:nvPr/>
        </p:nvSpPr>
        <p:spPr>
          <a:xfrm>
            <a:off x="4431323" y="1086177"/>
            <a:ext cx="222737" cy="334044"/>
          </a:xfrm>
          <a:prstGeom prst="chevron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Правоъгълник 1"/>
          <p:cNvSpPr/>
          <p:nvPr/>
        </p:nvSpPr>
        <p:spPr>
          <a:xfrm>
            <a:off x="1636263" y="3188361"/>
            <a:ext cx="2672862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Seven standards</a:t>
            </a:r>
          </a:p>
          <a:p>
            <a:pPr algn="ctr">
              <a:spcAft>
                <a:spcPts val="0"/>
              </a:spcAft>
            </a:pP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for application</a:t>
            </a:r>
          </a:p>
          <a:p>
            <a:pPr algn="ctr">
              <a:spcAft>
                <a:spcPts val="0"/>
              </a:spcAft>
            </a:pP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of STEM practices</a:t>
            </a:r>
          </a:p>
          <a:p>
            <a:pPr algn="ctr">
              <a:spcAft>
                <a:spcPts val="0"/>
              </a:spcAft>
            </a:pP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 kindergarten:</a:t>
            </a:r>
            <a:endParaRPr lang="bg-BG" sz="1400" b="1" dirty="0">
              <a:solidFill>
                <a:schemeClr val="accent1">
                  <a:lumMod val="7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6" name="Правоъгълник 4"/>
          <p:cNvSpPr/>
          <p:nvPr/>
        </p:nvSpPr>
        <p:spPr>
          <a:xfrm>
            <a:off x="4654060" y="2714074"/>
            <a:ext cx="5178207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Learning and applying content;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Content integration;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Interpretation and transmission of information;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Participation in a survey;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Participation in logical reasoning;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Team collaboration;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Apply technology in an appropriate way.</a:t>
            </a:r>
            <a:endParaRPr lang="bg-BG" sz="12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4309125" y="3487518"/>
            <a:ext cx="351692" cy="35579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olded Corner 6"/>
          <p:cNvSpPr/>
          <p:nvPr/>
        </p:nvSpPr>
        <p:spPr>
          <a:xfrm>
            <a:off x="1636263" y="4853350"/>
            <a:ext cx="4217460" cy="1152769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200" b="1" dirty="0" smtClean="0">
              <a:latin typeface="Verdana"/>
              <a:ea typeface="Times New Roman"/>
              <a:cs typeface="Times New Roman"/>
            </a:endParaRPr>
          </a:p>
          <a:p>
            <a:pPr algn="ctr"/>
            <a:r>
              <a:rPr lang="en-US" sz="1200" b="1" dirty="0">
                <a:latin typeface="Verdana"/>
                <a:ea typeface="Times New Roman"/>
                <a:cs typeface="Times New Roman"/>
              </a:rPr>
              <a:t>Children 3-5 years</a:t>
            </a:r>
          </a:p>
          <a:p>
            <a:pPr algn="ctr"/>
            <a:r>
              <a:rPr lang="en-US" sz="1200" b="1" dirty="0">
                <a:latin typeface="Verdana"/>
                <a:ea typeface="Times New Roman"/>
                <a:cs typeface="Times New Roman"/>
              </a:rPr>
              <a:t>in games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latin typeface="Verdana"/>
                <a:ea typeface="Times New Roman"/>
                <a:cs typeface="Times New Roman"/>
              </a:rPr>
              <a:t>inspect the shape, surface of objects,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latin typeface="Verdana"/>
                <a:ea typeface="Times New Roman"/>
                <a:cs typeface="Times New Roman"/>
              </a:rPr>
              <a:t>determine </a:t>
            </a:r>
            <a:r>
              <a:rPr lang="en-US" sz="1200" b="1" dirty="0" smtClean="0">
                <a:latin typeface="Verdana"/>
                <a:ea typeface="Times New Roman"/>
                <a:cs typeface="Times New Roman"/>
              </a:rPr>
              <a:t>locations</a:t>
            </a:r>
            <a:endParaRPr lang="bg-BG" sz="1200" b="1" dirty="0" smtClean="0">
              <a:latin typeface="Verdana"/>
              <a:ea typeface="Times New Roman"/>
              <a:cs typeface="Times New Roman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smtClean="0">
                <a:latin typeface="Verdana"/>
                <a:ea typeface="Times New Roman"/>
                <a:cs typeface="Times New Roman"/>
              </a:rPr>
              <a:t>compare </a:t>
            </a:r>
            <a:r>
              <a:rPr lang="en-US" sz="1200" b="1" dirty="0">
                <a:latin typeface="Verdana"/>
                <a:ea typeface="Times New Roman"/>
                <a:cs typeface="Times New Roman"/>
              </a:rPr>
              <a:t>and explain what moves and how.</a:t>
            </a:r>
            <a:r>
              <a:rPr lang="bg-BG" sz="1200" dirty="0" smtClean="0">
                <a:latin typeface="Verdana"/>
                <a:ea typeface="Times New Roman"/>
                <a:cs typeface="Times New Roman"/>
              </a:rPr>
              <a:t> </a:t>
            </a:r>
            <a:endParaRPr lang="bg-BG" sz="1200" dirty="0">
              <a:latin typeface="Verdana"/>
              <a:ea typeface="Times New Roman"/>
              <a:cs typeface="Times New Roman"/>
            </a:endParaRPr>
          </a:p>
          <a:p>
            <a:pPr algn="ctr"/>
            <a:endParaRPr lang="en-US" sz="1200" dirty="0"/>
          </a:p>
        </p:txBody>
      </p:sp>
      <p:sp>
        <p:nvSpPr>
          <p:cNvPr id="19" name="Folded Corner 18"/>
          <p:cNvSpPr/>
          <p:nvPr/>
        </p:nvSpPr>
        <p:spPr>
          <a:xfrm flipH="1">
            <a:off x="6002215" y="4868982"/>
            <a:ext cx="5075508" cy="1152769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200" b="1" dirty="0" smtClean="0">
              <a:latin typeface="Verdana"/>
              <a:ea typeface="Times New Roman"/>
              <a:cs typeface="Times New Roman"/>
            </a:endParaRPr>
          </a:p>
          <a:p>
            <a:pPr algn="ctr"/>
            <a:r>
              <a:rPr lang="en-US" sz="1200" b="1" dirty="0">
                <a:latin typeface="Verdana"/>
                <a:ea typeface="Times New Roman"/>
                <a:cs typeface="Times New Roman"/>
              </a:rPr>
              <a:t>Children 5-7 years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latin typeface="Verdana"/>
                <a:ea typeface="Times New Roman"/>
                <a:cs typeface="Times New Roman"/>
              </a:rPr>
              <a:t>Participate in "scientific research" of </a:t>
            </a:r>
            <a:r>
              <a:rPr lang="en-US" sz="1200" b="1" dirty="0" smtClean="0">
                <a:latin typeface="Verdana"/>
                <a:ea typeface="Times New Roman"/>
                <a:cs typeface="Times New Roman"/>
              </a:rPr>
              <a:t>different objects from </a:t>
            </a:r>
            <a:r>
              <a:rPr lang="en-US" sz="1200" b="1" dirty="0">
                <a:latin typeface="Verdana"/>
                <a:ea typeface="Times New Roman"/>
                <a:cs typeface="Times New Roman"/>
              </a:rPr>
              <a:t>the world around them, observing and examining them on various indicators;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latin typeface="Verdana"/>
                <a:ea typeface="Times New Roman"/>
                <a:cs typeface="Times New Roman"/>
              </a:rPr>
              <a:t>They make predictions and hypotheses.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809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12815" y="213665"/>
            <a:ext cx="2368095" cy="14144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Право съединение 6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C:\Users\slangelova\AppData\Local\Microsoft\Windows\INetCache\IE\0DNIXLO0\Logo 2.bmp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авоъгълник 8"/>
          <p:cNvSpPr/>
          <p:nvPr/>
        </p:nvSpPr>
        <p:spPr>
          <a:xfrm>
            <a:off x="2382631" y="6246630"/>
            <a:ext cx="9272954" cy="49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en-US" sz="1200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First International Online Education Forum - Varna 2021</a:t>
            </a:r>
          </a:p>
          <a:p>
            <a:pPr lvl="0" indent="-269875" algn="ctr">
              <a:lnSpc>
                <a:spcPct val="115000"/>
              </a:lnSpc>
            </a:pP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  <a:r>
              <a:rPr lang="en-US" sz="1200" b="1" i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Digitalisation</a:t>
            </a: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and innovation in education and science"</a:t>
            </a:r>
            <a:endParaRPr lang="bg-BG" sz="12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11" name="Картина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Картина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2037556" y="310249"/>
            <a:ext cx="1393533" cy="733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Правоъгълник 1"/>
          <p:cNvSpPr/>
          <p:nvPr/>
        </p:nvSpPr>
        <p:spPr>
          <a:xfrm>
            <a:off x="1517967" y="1151734"/>
            <a:ext cx="2571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WHERE WE </a:t>
            </a:r>
            <a:r>
              <a:rPr lang="en-US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STARTED</a:t>
            </a:r>
            <a:r>
              <a:rPr lang="bg-BG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FROM?</a:t>
            </a:r>
            <a:endParaRPr lang="bg-BG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5" name="Правоъгълник 3"/>
          <p:cNvSpPr/>
          <p:nvPr/>
        </p:nvSpPr>
        <p:spPr>
          <a:xfrm>
            <a:off x="4506388" y="413070"/>
            <a:ext cx="3893976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FROM THE QUESTIONS THE CHILDREN ASK IN ANY WAY.</a:t>
            </a:r>
          </a:p>
          <a:p>
            <a:pPr algn="ctr"/>
            <a:r>
              <a:rPr lang="en-US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Instead of ANSWER, we sent an INVITATION</a:t>
            </a:r>
          </a:p>
          <a:p>
            <a:pPr algn="ctr"/>
            <a:r>
              <a:rPr lang="en-US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to observe together, to </a:t>
            </a:r>
            <a:r>
              <a:rPr lang="en-US" sz="12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test, </a:t>
            </a:r>
            <a:r>
              <a:rPr lang="en-US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to try!</a:t>
            </a:r>
            <a:endParaRPr lang="bg-BG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4030680" y="699250"/>
            <a:ext cx="475708" cy="504787"/>
          </a:xfrm>
          <a:prstGeom prst="chevron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Правоъгълник 7"/>
          <p:cNvSpPr/>
          <p:nvPr/>
        </p:nvSpPr>
        <p:spPr>
          <a:xfrm>
            <a:off x="8644792" y="413070"/>
            <a:ext cx="3429978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/>
            <a:r>
              <a:rPr lang="en-US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QUESTIONS</a:t>
            </a:r>
            <a:endParaRPr lang="bg-BG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Why is the water colored?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Why is water bitter?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What happens if we put milk 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into the water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?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Where goes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the steam?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etc.</a:t>
            </a:r>
            <a:endParaRPr lang="bg-BG" sz="12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3" name="Правоъгълник 8"/>
          <p:cNvSpPr/>
          <p:nvPr/>
        </p:nvSpPr>
        <p:spPr>
          <a:xfrm>
            <a:off x="8644792" y="1942510"/>
            <a:ext cx="3429978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EXPERIMENTS</a:t>
            </a:r>
            <a:endParaRPr lang="bg-BG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hey mixed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different liquids;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they colored the water 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 a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different 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colors;</a:t>
            </a:r>
            <a:endParaRPr lang="en-US" sz="12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hey discussed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results together.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43032" y="1929234"/>
            <a:ext cx="5033035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Thus on the basis of rich sensory information and practical experience</a:t>
            </a:r>
          </a:p>
          <a:p>
            <a:pPr lvl="0" algn="ctr"/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children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can 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move forward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to synthesizing knowledge</a:t>
            </a:r>
          </a:p>
          <a:p>
            <a:pPr lvl="0" algn="ctr"/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and 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apply it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 a new life situation</a:t>
            </a:r>
            <a:endParaRPr lang="bg-BG" sz="12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cxnSp>
        <p:nvCxnSpPr>
          <p:cNvPr id="25" name="Съединител &quot;права стрелка&quot; 10"/>
          <p:cNvCxnSpPr/>
          <p:nvPr/>
        </p:nvCxnSpPr>
        <p:spPr>
          <a:xfrm>
            <a:off x="11742616" y="1382566"/>
            <a:ext cx="0" cy="628743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Картина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1299448" y="3002624"/>
            <a:ext cx="1257299" cy="6657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6" name="Текстово поле 3"/>
          <p:cNvSpPr txBox="1"/>
          <p:nvPr/>
        </p:nvSpPr>
        <p:spPr>
          <a:xfrm>
            <a:off x="1250458" y="3687035"/>
            <a:ext cx="1415177" cy="3077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cap="all" dirty="0" smtClean="0">
                <a:ln w="9000" cmpd="sng">
                  <a:solidFill>
                    <a:srgbClr val="009900"/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Questions</a:t>
            </a:r>
            <a:r>
              <a:rPr lang="bg-BG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bg-BG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Правоъгълник 6"/>
          <p:cNvSpPr/>
          <p:nvPr/>
        </p:nvSpPr>
        <p:spPr>
          <a:xfrm>
            <a:off x="2734322" y="3264950"/>
            <a:ext cx="3629045" cy="58477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endParaRPr lang="bg-BG" sz="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must be engaging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to promote research</a:t>
            </a:r>
            <a:endParaRPr lang="bg-BG" sz="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8" name="Правоъгълник 2"/>
          <p:cNvSpPr/>
          <p:nvPr/>
        </p:nvSpPr>
        <p:spPr>
          <a:xfrm>
            <a:off x="6488234" y="3335516"/>
            <a:ext cx="5586536" cy="212365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Questions focusing attention:</a:t>
            </a:r>
          </a:p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"Did you see? . . 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", "Did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you notice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…","Look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here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!", "What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is this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?", "What it is dong? ","What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happens when…, What do 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you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see, feel, hear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?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Measurement and counting questions:</a:t>
            </a:r>
          </a:p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Questions like "How much?", "How long?" And "How often?"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Comparison questions:</a:t>
            </a:r>
          </a:p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Is it longer, stronger, 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heavier? ”</a:t>
            </a:r>
            <a:r>
              <a:rPr lang="bg-BG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 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“What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is 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difference between these seeds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? What is 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equal when we talk about these seeds?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Action questions: "what happens if„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Problem solving questions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: 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Can you find a way?"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9" name="Правоъгълник 17"/>
          <p:cNvSpPr/>
          <p:nvPr/>
        </p:nvSpPr>
        <p:spPr>
          <a:xfrm>
            <a:off x="1352990" y="4547059"/>
            <a:ext cx="4992043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TEACHER is not a source of knowledge,</a:t>
            </a:r>
          </a:p>
          <a:p>
            <a:pPr algn="ctr"/>
            <a:r>
              <a:rPr lang="en-US" sz="1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TEACHER is</a:t>
            </a:r>
            <a:r>
              <a:rPr lang="en-US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MENTOR </a:t>
            </a:r>
            <a:r>
              <a:rPr lang="en-US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of the children </a:t>
            </a:r>
            <a:r>
              <a:rPr lang="en-US" sz="12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who</a:t>
            </a:r>
            <a:endParaRPr lang="en-US" sz="12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guides the discovery process with questions;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encourages children to see and get to know better what is in front of their eyes;</a:t>
            </a:r>
            <a:endParaRPr lang="bg-BG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8198338" y="2344732"/>
            <a:ext cx="28135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68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Текстово поле 4"/>
          <p:cNvSpPr txBox="1"/>
          <p:nvPr/>
        </p:nvSpPr>
        <p:spPr>
          <a:xfrm>
            <a:off x="1470101" y="4666737"/>
            <a:ext cx="1272080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erdana" panose="020B0604030504040204" pitchFamily="34" charset="0"/>
                <a:ea typeface="Verdana" panose="020B0604030504040204" pitchFamily="34" charset="0"/>
              </a:rPr>
              <a:t>GAMES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bg-BG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636263" y="45579"/>
            <a:ext cx="2211838" cy="14144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2113532" y="200200"/>
            <a:ext cx="1257299" cy="7328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авоъгълник 1"/>
          <p:cNvSpPr/>
          <p:nvPr/>
        </p:nvSpPr>
        <p:spPr>
          <a:xfrm>
            <a:off x="1636264" y="996071"/>
            <a:ext cx="2130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5-6 AND 6-7 </a:t>
            </a:r>
            <a:r>
              <a:rPr lang="en-US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YEAR-OLD CHILDREN</a:t>
            </a:r>
            <a:endParaRPr lang="bg-BG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Правоъгълник 4"/>
          <p:cNvSpPr/>
          <p:nvPr/>
        </p:nvSpPr>
        <p:spPr>
          <a:xfrm>
            <a:off x="4653084" y="429650"/>
            <a:ext cx="6944947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 </a:t>
            </a:r>
            <a:r>
              <a:rPr lang="en-US" sz="1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offered them </a:t>
            </a:r>
            <a:r>
              <a:rPr lang="en-US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to participate in the </a:t>
            </a:r>
            <a:r>
              <a:rPr lang="en-US" sz="1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Great Plant Hunting Project</a:t>
            </a:r>
            <a:r>
              <a:rPr lang="en-US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through which </a:t>
            </a:r>
            <a:r>
              <a:rPr lang="en-US" sz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they have to explore </a:t>
            </a:r>
            <a:r>
              <a: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flora and fauna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 the yard of the kindergarten </a:t>
            </a:r>
            <a:r>
              <a:rPr lang="en-US" sz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following our prepared </a:t>
            </a:r>
            <a:r>
              <a: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plan.</a:t>
            </a:r>
            <a:endParaRPr lang="bg-BG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7" name="Правоъгълник 6"/>
          <p:cNvSpPr/>
          <p:nvPr/>
        </p:nvSpPr>
        <p:spPr>
          <a:xfrm>
            <a:off x="1454046" y="1651387"/>
            <a:ext cx="2788711" cy="1200329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What we used</a:t>
            </a:r>
            <a:r>
              <a:rPr lang="bg-BG" sz="1200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educational games;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experiments;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examination;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observation;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artistic and creative activities.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cxnSp>
        <p:nvCxnSpPr>
          <p:cNvPr id="13" name="Право съединение 12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C:\Users\slangelova\AppData\Local\Microsoft\Windows\INetCache\IE\0DNIXLO0\Logo 2.bmp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авоъгълник 8"/>
          <p:cNvSpPr/>
          <p:nvPr/>
        </p:nvSpPr>
        <p:spPr>
          <a:xfrm>
            <a:off x="2382631" y="6246630"/>
            <a:ext cx="9272954" cy="49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en-US" sz="1200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First International Online Education Forum - Varna 2021</a:t>
            </a:r>
          </a:p>
          <a:p>
            <a:pPr lvl="0" indent="-269875" algn="ctr">
              <a:lnSpc>
                <a:spcPct val="115000"/>
              </a:lnSpc>
            </a:pP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  <a:r>
              <a:rPr lang="en-US" sz="1200" b="1" i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Digitalisation</a:t>
            </a: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and innovation in education and science"</a:t>
            </a:r>
            <a:endParaRPr lang="bg-BG" sz="12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17" name="Картина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Chevron 19"/>
          <p:cNvSpPr/>
          <p:nvPr/>
        </p:nvSpPr>
        <p:spPr>
          <a:xfrm>
            <a:off x="3907726" y="500422"/>
            <a:ext cx="475708" cy="504787"/>
          </a:xfrm>
          <a:prstGeom prst="chevron">
            <a:avLst/>
          </a:prstGeom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Правоъгълник 1"/>
          <p:cNvSpPr/>
          <p:nvPr/>
        </p:nvSpPr>
        <p:spPr>
          <a:xfrm>
            <a:off x="4653084" y="1374388"/>
            <a:ext cx="6944947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en-US" sz="1200" b="1" cap="all" dirty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PROJECT </a:t>
            </a:r>
            <a:r>
              <a:rPr lang="en-US" sz="1200" b="1" cap="all" dirty="0" smtClean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PRINCIPLE</a:t>
            </a:r>
            <a:r>
              <a:rPr lang="en-US" sz="1200" b="1" cap="all" dirty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</a:t>
            </a:r>
            <a:r>
              <a:rPr lang="en-US" sz="1200" b="1" cap="all" dirty="0" smtClean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are </a:t>
            </a:r>
            <a:r>
              <a:rPr lang="en-US" sz="1200" b="1" cap="all" dirty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 STEM STRATEGY </a:t>
            </a:r>
            <a:r>
              <a:rPr lang="en-US" sz="1200" b="1" cap="all" dirty="0" smtClean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through which</a:t>
            </a:r>
            <a:r>
              <a:rPr lang="bg-BG" sz="12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:</a:t>
            </a:r>
            <a:endParaRPr lang="bg-BG" sz="12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8" name="Правоъгълник 3"/>
          <p:cNvSpPr/>
          <p:nvPr/>
        </p:nvSpPr>
        <p:spPr>
          <a:xfrm>
            <a:off x="4551482" y="1646192"/>
            <a:ext cx="7343533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 provoke children's interest in the natural environment around them;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 encourage the discovery activity;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 develop collective relations;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 provoke critical thinking through the go-and-see approach (learn by doing);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 develop cognitive activity through ecological activity;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 cultivate patience and love for nature;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 involve parents in the activities and life in the kindergarten.</a:t>
            </a:r>
            <a:endParaRPr lang="bg-BG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9" name="Правоъгълник 5"/>
          <p:cNvSpPr/>
          <p:nvPr/>
        </p:nvSpPr>
        <p:spPr>
          <a:xfrm>
            <a:off x="5931877" y="3173390"/>
            <a:ext cx="5963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PARENTS</a:t>
            </a:r>
            <a:endParaRPr lang="en-US" sz="1200" b="1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/>
            <a:r>
              <a:rPr lang="en-US" sz="12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</a:t>
            </a:r>
            <a:r>
              <a:rPr lang="en-US" sz="12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ho joined our </a:t>
            </a:r>
            <a:r>
              <a:rPr lang="en-US" sz="12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STEM project</a:t>
            </a:r>
          </a:p>
          <a:p>
            <a:pPr algn="ctr"/>
            <a:r>
              <a:rPr lang="en-US" sz="12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were </a:t>
            </a:r>
            <a:r>
              <a:rPr lang="en-US" sz="12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 the role of specialists and </a:t>
            </a:r>
            <a:r>
              <a:rPr lang="en-US" sz="12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supported</a:t>
            </a:r>
            <a:endParaRPr lang="en-US" sz="1200" b="1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ctr"/>
            <a:r>
              <a:rPr lang="en-US" sz="12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CHILDREN</a:t>
            </a:r>
            <a:endParaRPr lang="bg-BG" sz="1200" b="1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0" name="Правоъгълник 4"/>
          <p:cNvSpPr/>
          <p:nvPr/>
        </p:nvSpPr>
        <p:spPr>
          <a:xfrm>
            <a:off x="1466439" y="3264613"/>
            <a:ext cx="44654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Through practical games and exercises the child enters imperceptibly</a:t>
            </a:r>
          </a:p>
          <a:p>
            <a:pPr algn="ctr"/>
            <a:r>
              <a:rPr lang="en-US" sz="12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in the world of design and engineering.</a:t>
            </a:r>
            <a:r>
              <a:rPr lang="bg-BG" sz="1200" b="1" dirty="0" smtClean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endParaRPr lang="bg-BG" sz="1200" b="1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31" name="Картина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1488124" y="4171255"/>
            <a:ext cx="1236034" cy="4954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3" name="Правоъгълник 1"/>
          <p:cNvSpPr/>
          <p:nvPr/>
        </p:nvSpPr>
        <p:spPr>
          <a:xfrm>
            <a:off x="2972693" y="4272963"/>
            <a:ext cx="8861669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en-US" sz="1200" b="1" i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"Observe and mark" -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children work in groups and in a team; observe and symbolize the flora and fauna;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en-US" sz="1200" b="1" i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"Cartographers" -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prepare a plan scheme of the yard with the means of fine arts and a computer;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"/>
            </a:pPr>
            <a:r>
              <a:rPr lang="en-US" sz="1200" b="1" i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"Architects" -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construct a model of the yard in the kindergarten with different materials.</a:t>
            </a:r>
            <a:endParaRPr lang="bg-BG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75692" y="5324150"/>
            <a:ext cx="995867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Link to e-book "In the footsteps of Darwin" - the Great Plant Hunt project - photos</a:t>
            </a:r>
            <a:endParaRPr lang="en-US" sz="800" b="1" dirty="0" smtClean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1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5"/>
              </a:rPr>
              <a:t>https://</a:t>
            </a:r>
            <a:r>
              <a:rPr lang="en-US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5"/>
              </a:rPr>
              <a:t>read.bookcreator.com/hLepdSKxTZVciRRoeAFmSClp2FX2/NZSDB5PfRWulxPfPoYr-yg</a:t>
            </a:r>
            <a:r>
              <a:rPr lang="en-US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bg-BG" sz="1200" b="1" dirty="0" smtClean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bg-BG" sz="400" b="1" dirty="0" smtClean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6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430" y="3780840"/>
            <a:ext cx="3173047" cy="22591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авоъгълник 2"/>
          <p:cNvSpPr/>
          <p:nvPr/>
        </p:nvSpPr>
        <p:spPr>
          <a:xfrm>
            <a:off x="1739900" y="208033"/>
            <a:ext cx="7583854" cy="2616101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WITH THE 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PROJECT WORK</a:t>
            </a:r>
            <a:r>
              <a:rPr lang="bg-BG" sz="12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 entered the world of science, technology, engineering and mathematics;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 realized practical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tasks, experimental - research 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activity;</a:t>
            </a:r>
            <a:endParaRPr lang="en-US" sz="12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 confirmed the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importance of knowledge, their personal and social 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meaning.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endParaRPr lang="bg-BG" sz="800" dirty="0" smtClean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It is NECESSARY to include more links between the different areas of STEM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.</a:t>
            </a:r>
          </a:p>
          <a:p>
            <a:pPr indent="450215" algn="just">
              <a:spcAft>
                <a:spcPts val="0"/>
              </a:spcAft>
            </a:pPr>
            <a:endParaRPr lang="bg-BG" sz="8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GOAL is to develop</a:t>
            </a:r>
            <a:r>
              <a:rPr lang="bg-BG" sz="12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:</a:t>
            </a:r>
            <a:endParaRPr lang="bg-BG" sz="12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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child's natural curiosity and creative potential;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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child's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ability to observe, hypothesize and draw conclusions;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"/>
            </a:pP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child's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ability to seek solutions, to make improvements and innovations</a:t>
            </a:r>
            <a:r>
              <a:rPr lang="bg-BG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. </a:t>
            </a:r>
            <a:endParaRPr lang="bg-BG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cxnSp>
        <p:nvCxnSpPr>
          <p:cNvPr id="5" name="Право съединение 4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C:\Users\slangelova\AppData\Local\Microsoft\Windows\INetCache\IE\0DNIXLO0\Logo 2.bmp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авоъгълник 8"/>
          <p:cNvSpPr/>
          <p:nvPr/>
        </p:nvSpPr>
        <p:spPr>
          <a:xfrm>
            <a:off x="2382631" y="6246630"/>
            <a:ext cx="9272954" cy="49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en-US" sz="1200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First International Online Education Forum - Varna 2021</a:t>
            </a:r>
          </a:p>
          <a:p>
            <a:pPr lvl="0" indent="-269875" algn="ctr">
              <a:lnSpc>
                <a:spcPct val="115000"/>
              </a:lnSpc>
            </a:pP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  <a:r>
              <a:rPr lang="en-US" sz="1200" b="1" i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Digitalisation</a:t>
            </a: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and innovation in education and science"</a:t>
            </a:r>
            <a:endParaRPr lang="bg-BG" sz="12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9" name="Картина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Картина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9820957" y="348710"/>
            <a:ext cx="2027166" cy="906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Текстово поле 7"/>
          <p:cNvSpPr txBox="1"/>
          <p:nvPr/>
        </p:nvSpPr>
        <p:spPr>
          <a:xfrm>
            <a:off x="9820957" y="1195979"/>
            <a:ext cx="2027166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6666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PROJECT</a:t>
            </a:r>
          </a:p>
          <a:p>
            <a:pPr algn="ctr"/>
            <a:r>
              <a:rPr lang="en-US" sz="1200" b="1" dirty="0">
                <a:solidFill>
                  <a:srgbClr val="6666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ARTIFICIAL LAKE</a:t>
            </a:r>
            <a:endParaRPr lang="bg-BG" sz="1200" b="1" dirty="0">
              <a:solidFill>
                <a:srgbClr val="6666FF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2" name="Текстово поле 9"/>
          <p:cNvSpPr txBox="1"/>
          <p:nvPr/>
        </p:nvSpPr>
        <p:spPr>
          <a:xfrm>
            <a:off x="9323754" y="1657644"/>
            <a:ext cx="2868246" cy="2477601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PLAN OF </a:t>
            </a: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ACTIVITIES</a:t>
            </a:r>
          </a:p>
          <a:p>
            <a:pPr algn="ctr"/>
            <a:endParaRPr lang="bg-BG" sz="800" b="1" dirty="0" smtClean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Technological process research;</a:t>
            </a:r>
          </a:p>
          <a:p>
            <a:pPr marL="342900" indent="-342900">
              <a:buAutoNum type="arabicPeriod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Preparation of a plan and necessary materials;</a:t>
            </a:r>
          </a:p>
          <a:p>
            <a:pPr marL="342900" indent="-342900">
              <a:buAutoNum type="arabicPeriod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Technical support from an expert parent;</a:t>
            </a:r>
          </a:p>
          <a:p>
            <a:pPr marL="342900" indent="-342900">
              <a:buAutoNum type="arabicPeriod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Implementation of the plan;</a:t>
            </a:r>
          </a:p>
          <a:p>
            <a:pPr marL="342900" indent="-342900">
              <a:buAutoNum type="arabicPeriod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we expect - new knowledge;</a:t>
            </a:r>
          </a:p>
          <a:p>
            <a:pPr marL="342900" indent="-342900">
              <a:buAutoNum type="arabicPeriod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is changing, why;</a:t>
            </a:r>
          </a:p>
          <a:p>
            <a:pPr marL="342900" indent="-342900">
              <a:buAutoNum type="arabicPeriod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Life in the water.</a:t>
            </a:r>
            <a:endParaRPr lang="bg-BG" sz="300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Картина 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125592" y="3521365"/>
            <a:ext cx="2811066" cy="2108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Картина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657" y="3780840"/>
            <a:ext cx="3155439" cy="22591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5266580" y="3321908"/>
            <a:ext cx="19223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LIFE BY THE WATER</a:t>
            </a:r>
          </a:p>
        </p:txBody>
      </p:sp>
    </p:spTree>
    <p:extLst>
      <p:ext uri="{BB962C8B-B14F-4D97-AF65-F5344CB8AC3E}">
        <p14:creationId xmlns:p14="http://schemas.microsoft.com/office/powerpoint/2010/main" val="273457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аво съединение 10"/>
          <p:cNvCxnSpPr/>
          <p:nvPr/>
        </p:nvCxnSpPr>
        <p:spPr>
          <a:xfrm>
            <a:off x="1946030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C:\Users\slangelova\AppData\Local\Microsoft\Windows\INetCache\IE\0DNIXLO0\Logo 2.bmp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авоъгълник 8"/>
          <p:cNvSpPr/>
          <p:nvPr/>
        </p:nvSpPr>
        <p:spPr>
          <a:xfrm>
            <a:off x="2382631" y="6246630"/>
            <a:ext cx="9272954" cy="49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en-US" sz="1200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First International Online Education Forum - Varna 2021</a:t>
            </a:r>
          </a:p>
          <a:p>
            <a:pPr lvl="0" indent="-269875" algn="ctr">
              <a:lnSpc>
                <a:spcPct val="115000"/>
              </a:lnSpc>
            </a:pP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  <a:r>
              <a:rPr lang="en-US" sz="1200" b="1" i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Digitalisation</a:t>
            </a: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and innovation in education and science"</a:t>
            </a:r>
            <a:endParaRPr lang="bg-BG" sz="12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15" name="Картина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1213785" y="2250618"/>
            <a:ext cx="6089095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28600" indent="-228600" algn="just">
              <a:buAutoNum type="arabicPeriod"/>
            </a:pPr>
            <a:r>
              <a:rPr lang="en-US" sz="1200" dirty="0">
                <a:latin typeface="Verdana"/>
                <a:ea typeface="Times New Roman"/>
              </a:rPr>
              <a:t>Discussed with the children, decided to plant a future.</a:t>
            </a:r>
          </a:p>
          <a:p>
            <a:pPr marL="228600" indent="-228600" algn="just">
              <a:buAutoNum type="arabicPeriod"/>
            </a:pPr>
            <a:r>
              <a:rPr lang="en-US" sz="1200" dirty="0">
                <a:latin typeface="Verdana"/>
                <a:ea typeface="Times New Roman"/>
              </a:rPr>
              <a:t>Shipment of Daikin received</a:t>
            </a:r>
          </a:p>
          <a:p>
            <a:pPr marL="228600" indent="-228600" algn="just">
              <a:buAutoNum type="arabicPeriod"/>
            </a:pPr>
            <a:r>
              <a:rPr lang="en-US" sz="1200" dirty="0" smtClean="0">
                <a:latin typeface="Verdana"/>
                <a:ea typeface="Times New Roman"/>
              </a:rPr>
              <a:t>We started </a:t>
            </a:r>
            <a:r>
              <a:rPr lang="en-US" sz="1200" dirty="0">
                <a:latin typeface="Verdana"/>
                <a:ea typeface="Times New Roman"/>
              </a:rPr>
              <a:t>with the instructions from the video </a:t>
            </a:r>
            <a:r>
              <a:rPr lang="en-US" sz="1200" dirty="0" smtClean="0">
                <a:latin typeface="Verdana"/>
                <a:ea typeface="Times New Roman"/>
              </a:rPr>
              <a:t>"From </a:t>
            </a:r>
            <a:r>
              <a:rPr lang="en-US" sz="1200" dirty="0">
                <a:latin typeface="Verdana"/>
                <a:ea typeface="Times New Roman"/>
              </a:rPr>
              <a:t>the </a:t>
            </a:r>
            <a:r>
              <a:rPr lang="en-US" sz="1200" dirty="0" smtClean="0">
                <a:latin typeface="Verdana"/>
                <a:ea typeface="Times New Roman"/>
              </a:rPr>
              <a:t>acorn </a:t>
            </a:r>
            <a:r>
              <a:rPr lang="en-US" sz="1200" dirty="0">
                <a:latin typeface="Verdana"/>
                <a:ea typeface="Times New Roman"/>
              </a:rPr>
              <a:t>to the oak "</a:t>
            </a:r>
          </a:p>
          <a:p>
            <a:pPr marL="228600" indent="-228600" algn="just">
              <a:buAutoNum type="arabicPeriod"/>
            </a:pPr>
            <a:r>
              <a:rPr lang="en-US" sz="1200" dirty="0">
                <a:latin typeface="Verdana"/>
                <a:ea typeface="Times New Roman"/>
              </a:rPr>
              <a:t>Action Plan</a:t>
            </a:r>
          </a:p>
          <a:p>
            <a:pPr marL="228600" indent="-228600" algn="just">
              <a:buAutoNum type="arabicPeriod"/>
            </a:pPr>
            <a:r>
              <a:rPr lang="en-US" sz="1200" dirty="0">
                <a:latin typeface="Verdana"/>
                <a:ea typeface="Times New Roman"/>
              </a:rPr>
              <a:t>Implementation of the action plan</a:t>
            </a:r>
            <a:endParaRPr lang="bg-BG" sz="1200" dirty="0" smtClean="0">
              <a:latin typeface="Verdana"/>
              <a:ea typeface="Times New Roman"/>
            </a:endParaRPr>
          </a:p>
        </p:txBody>
      </p:sp>
      <p:sp>
        <p:nvSpPr>
          <p:cNvPr id="7" name="Правоъгълник 4"/>
          <p:cNvSpPr/>
          <p:nvPr/>
        </p:nvSpPr>
        <p:spPr>
          <a:xfrm>
            <a:off x="1472060" y="1159729"/>
            <a:ext cx="231058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WE PLANT THE FUTURE</a:t>
            </a:r>
          </a:p>
          <a:p>
            <a:pPr algn="ctr"/>
            <a:r>
              <a:rPr lang="en-US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With DAIKIN</a:t>
            </a:r>
            <a:endParaRPr lang="bg-BG" sz="1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8" name="Картина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1662706" y="437661"/>
            <a:ext cx="1929294" cy="722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Картина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670" y="202819"/>
            <a:ext cx="2929640" cy="2056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Картина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369" y="202819"/>
            <a:ext cx="2242267" cy="25091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Картина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463" y="146515"/>
            <a:ext cx="2473105" cy="24880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Текстово поле 9"/>
          <p:cNvSpPr txBox="1"/>
          <p:nvPr/>
        </p:nvSpPr>
        <p:spPr>
          <a:xfrm>
            <a:off x="1472060" y="3480784"/>
            <a:ext cx="323999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daily care;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discussion and analysis of changes;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evaluation of actions;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Making decisions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Картина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8684552" y="3116776"/>
            <a:ext cx="1391968" cy="701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Правоъгълник 6"/>
          <p:cNvSpPr/>
          <p:nvPr/>
        </p:nvSpPr>
        <p:spPr>
          <a:xfrm>
            <a:off x="8684553" y="3825897"/>
            <a:ext cx="1391967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I RECYCLE PAPER</a:t>
            </a:r>
            <a:endParaRPr lang="bg-BG" sz="11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20" name="Правоъгълник 10"/>
          <p:cNvSpPr/>
          <p:nvPr/>
        </p:nvSpPr>
        <p:spPr>
          <a:xfrm>
            <a:off x="2382631" y="5301658"/>
            <a:ext cx="9433282" cy="46166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Learning through experimentation is one of the modern ways to achieve a new type of pedagogical interaction for environmental education, to overcome academicism, reproductive </a:t>
            </a:r>
            <a:r>
              <a:rPr lang="en-US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learning 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detached from the social context.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64902" y="4407376"/>
            <a:ext cx="846883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Link to e-book "Recycle </a:t>
            </a:r>
            <a:r>
              <a:rPr lang="en-US" sz="1200" b="1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paper“ </a:t>
            </a:r>
          </a:p>
          <a:p>
            <a:pPr algn="ctr"/>
            <a:r>
              <a:rPr lang="en-US" sz="1200" b="1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visualization </a:t>
            </a:r>
            <a:r>
              <a:rPr lang="en-US" sz="12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 STEM </a:t>
            </a:r>
            <a:r>
              <a:rPr lang="en-US" sz="1200" b="1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lessons </a:t>
            </a:r>
            <a:r>
              <a:rPr lang="en-US" sz="12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8"/>
              </a:rPr>
              <a:t>https</a:t>
            </a:r>
            <a:r>
              <a:rPr lang="en-US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8"/>
              </a:rPr>
              <a:t>://read.bookcreator.com/hLepdSKxTZVciRRoeAFmSClp2FX2/zBWsXufjRsmbI_EFpaQugg</a:t>
            </a:r>
            <a:r>
              <a:rPr lang="en-US" sz="105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bg-BG" sz="105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sz="105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12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596029" y="2407837"/>
            <a:ext cx="1573204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bg-BG" sz="8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Mini educational projects in electronic environment</a:t>
            </a:r>
            <a:endParaRPr lang="bg-BG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78176" y="846794"/>
            <a:ext cx="1608909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 AN ELECTRONIC ENVIRONMENT FROM A DISTANCE</a:t>
            </a:r>
          </a:p>
        </p:txBody>
      </p:sp>
      <p:cxnSp>
        <p:nvCxnSpPr>
          <p:cNvPr id="11" name="Право съединение 10"/>
          <p:cNvCxnSpPr/>
          <p:nvPr/>
        </p:nvCxnSpPr>
        <p:spPr>
          <a:xfrm>
            <a:off x="1946031" y="6131169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C:\Users\slangelova\AppData\Local\Microsoft\Windows\INetCache\IE\0DNIXLO0\Logo 2.bmp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131169"/>
            <a:ext cx="1023816" cy="72683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авоъгълник 8"/>
          <p:cNvSpPr/>
          <p:nvPr/>
        </p:nvSpPr>
        <p:spPr>
          <a:xfrm>
            <a:off x="2382631" y="6246630"/>
            <a:ext cx="9272954" cy="49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en-US" sz="1200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First International Online Education Forum - Varna 2021</a:t>
            </a:r>
          </a:p>
          <a:p>
            <a:pPr lvl="0" indent="-269875" algn="ctr">
              <a:lnSpc>
                <a:spcPct val="115000"/>
              </a:lnSpc>
            </a:pP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  <a:r>
              <a:rPr lang="en-US" sz="1200" b="1" i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Digitalisation</a:t>
            </a: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and innovation in education and science"</a:t>
            </a:r>
            <a:endParaRPr lang="bg-BG" sz="12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15" name="Картина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48815" y="6171042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Картина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1602581" y="55739"/>
            <a:ext cx="1608909" cy="767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hevron 2"/>
          <p:cNvSpPr/>
          <p:nvPr/>
        </p:nvSpPr>
        <p:spPr>
          <a:xfrm>
            <a:off x="5957650" y="823347"/>
            <a:ext cx="225586" cy="343877"/>
          </a:xfrm>
          <a:prstGeom prst="chevron">
            <a:avLst/>
          </a:prstGeom>
          <a:solidFill>
            <a:srgbClr val="92D05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1277" y="2096884"/>
            <a:ext cx="4957491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Instructions to parents and introduction to the topic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Setting a work plan and guidelines for each activity;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Sources to support the implementation of the activity are indicated;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Defining tools for encouragement and for manifestation of the achieved successes;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Commitment to public practice;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26339" y="486169"/>
            <a:ext cx="2133600" cy="101566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An effective form of collaboration that engages parents in a wide range of activities united by one theme.</a:t>
            </a:r>
            <a:endParaRPr lang="bg-BG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259388" y="431806"/>
            <a:ext cx="5197965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lvl="0" indent="-171450" algn="just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presuppose integrated knowledge;</a:t>
            </a:r>
          </a:p>
          <a:p>
            <a:pPr marL="171450" lvl="0" indent="-171450" algn="just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integrating knowledge with real life;</a:t>
            </a:r>
          </a:p>
          <a:p>
            <a:pPr marL="171450" lvl="0" indent="-171450" algn="just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enables children to be flexible, to find connections and dependencies, to work in a variety of circumstances.</a:t>
            </a:r>
          </a:p>
          <a:p>
            <a:pPr marL="171450" lvl="0" indent="-171450" algn="just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author's educational videos in support of children;</a:t>
            </a:r>
          </a:p>
          <a:p>
            <a:pPr marL="171450" lvl="0" indent="-171450" algn="just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new skills for working with information technologies;</a:t>
            </a:r>
          </a:p>
          <a:p>
            <a:pPr marL="171450" lvl="0" indent="-171450" algn="just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stimulates creativity and originality;</a:t>
            </a:r>
          </a:p>
          <a:p>
            <a:pPr marL="171450" lvl="0" indent="-171450" algn="just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improves child-adult communication</a:t>
            </a:r>
            <a:r>
              <a:rPr lang="bg-BG" sz="12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bg-BG" sz="12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Chevron 19"/>
          <p:cNvSpPr/>
          <p:nvPr/>
        </p:nvSpPr>
        <p:spPr>
          <a:xfrm rot="5400000">
            <a:off x="2235484" y="1901401"/>
            <a:ext cx="225586" cy="343877"/>
          </a:xfrm>
          <a:prstGeom prst="chevron">
            <a:avLst/>
          </a:prstGeom>
          <a:solidFill>
            <a:srgbClr val="FFC0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Frame 21"/>
          <p:cNvSpPr/>
          <p:nvPr/>
        </p:nvSpPr>
        <p:spPr>
          <a:xfrm>
            <a:off x="3554940" y="472160"/>
            <a:ext cx="2275337" cy="1090915"/>
          </a:xfrm>
          <a:prstGeom prst="frame">
            <a:avLst>
              <a:gd name="adj1" fmla="val 47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Frame 22"/>
          <p:cNvSpPr/>
          <p:nvPr/>
        </p:nvSpPr>
        <p:spPr>
          <a:xfrm>
            <a:off x="1584931" y="2407386"/>
            <a:ext cx="1626559" cy="954558"/>
          </a:xfrm>
          <a:prstGeom prst="frame">
            <a:avLst>
              <a:gd name="adj1" fmla="val 4799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Chevron 25"/>
          <p:cNvSpPr/>
          <p:nvPr/>
        </p:nvSpPr>
        <p:spPr>
          <a:xfrm>
            <a:off x="3282464" y="851876"/>
            <a:ext cx="225586" cy="343877"/>
          </a:xfrm>
          <a:prstGeom prst="chevro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/>
        </p:nvSpPr>
        <p:spPr>
          <a:xfrm>
            <a:off x="3289752" y="2584998"/>
            <a:ext cx="225586" cy="343877"/>
          </a:xfrm>
          <a:prstGeom prst="chevro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433404">
            <a:off x="8401547" y="2194631"/>
            <a:ext cx="3566807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MINI EDUCATIONAL 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PROJECTS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Travel by 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horse carriage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Easter magic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Christmas Challenges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105 Christmas ideas for the whole family</a:t>
            </a:r>
          </a:p>
        </p:txBody>
      </p:sp>
      <p:sp>
        <p:nvSpPr>
          <p:cNvPr id="29" name="Правоъгълник 3"/>
          <p:cNvSpPr/>
          <p:nvPr/>
        </p:nvSpPr>
        <p:spPr>
          <a:xfrm>
            <a:off x="1211507" y="3689012"/>
            <a:ext cx="54567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links between the three components are important for any successful STEM practice:</a:t>
            </a:r>
            <a:endParaRPr lang="bg-BG" sz="1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graphicFrame>
        <p:nvGraphicFramePr>
          <p:cNvPr id="30" name="Диаграма 4"/>
          <p:cNvGraphicFramePr/>
          <p:nvPr>
            <p:extLst>
              <p:ext uri="{D42A27DB-BD31-4B8C-83A1-F6EECF244321}">
                <p14:modId xmlns:p14="http://schemas.microsoft.com/office/powerpoint/2010/main" val="156528719"/>
              </p:ext>
            </p:extLst>
          </p:nvPr>
        </p:nvGraphicFramePr>
        <p:xfrm>
          <a:off x="1765238" y="3950622"/>
          <a:ext cx="4349262" cy="2491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1" name="Rectangle 20"/>
          <p:cNvSpPr/>
          <p:nvPr/>
        </p:nvSpPr>
        <p:spPr>
          <a:xfrm>
            <a:off x="7737231" y="3644205"/>
            <a:ext cx="4298461" cy="22621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T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heater </a:t>
            </a: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from 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home - </a:t>
            </a:r>
            <a:r>
              <a:rPr lang="en-US" sz="12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Travel </a:t>
            </a:r>
            <a:r>
              <a:rPr lang="en-US" sz="1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by horse carriage</a:t>
            </a:r>
          </a:p>
          <a:p>
            <a:r>
              <a:rPr lang="en-US" sz="11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0"/>
              </a:rPr>
              <a:t>https</a:t>
            </a:r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hlinkClick r:id="rId10"/>
              </a:rPr>
              <a:t>://</a:t>
            </a:r>
            <a:r>
              <a:rPr lang="en-US" sz="1100" b="1" dirty="0" smtClean="0">
                <a:latin typeface="Verdana" panose="020B0604030504040204" pitchFamily="34" charset="0"/>
                <a:ea typeface="Verdana" panose="020B0604030504040204" pitchFamily="34" charset="0"/>
                <a:hlinkClick r:id="rId10"/>
              </a:rPr>
              <a:t>drive.google.com/file/d/1A_cwGnRCg6dLmoVO7xVQw9BfUK67Ikm1/view?usp=sharing</a:t>
            </a:r>
            <a:r>
              <a:rPr lang="bg-BG" sz="11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endParaRPr lang="bg-BG" sz="8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Constructive creative </a:t>
            </a:r>
            <a:r>
              <a:rPr lang="en-US" sz="1100" b="1" dirty="0" smtClean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activity</a:t>
            </a:r>
          </a:p>
          <a:p>
            <a:endParaRPr lang="bg-BG" sz="11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1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94" y="4578133"/>
            <a:ext cx="1244506" cy="132823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6000" y="4562744"/>
            <a:ext cx="927652" cy="132823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20" y="5071807"/>
            <a:ext cx="1103373" cy="82683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3652" y="4562744"/>
            <a:ext cx="1146392" cy="85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56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ово поле 4"/>
          <p:cNvSpPr txBox="1"/>
          <p:nvPr/>
        </p:nvSpPr>
        <p:spPr>
          <a:xfrm>
            <a:off x="1790707" y="1032905"/>
            <a:ext cx="156973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TOYS</a:t>
            </a:r>
            <a:endParaRPr lang="bg-BG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7" y="229752"/>
            <a:ext cx="1617602" cy="160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Диаграма 14"/>
          <p:cNvGraphicFramePr/>
          <p:nvPr>
            <p:extLst>
              <p:ext uri="{D42A27DB-BD31-4B8C-83A1-F6EECF244321}">
                <p14:modId xmlns:p14="http://schemas.microsoft.com/office/powerpoint/2010/main" val="1552017861"/>
              </p:ext>
            </p:extLst>
          </p:nvPr>
        </p:nvGraphicFramePr>
        <p:xfrm>
          <a:off x="931984" y="373802"/>
          <a:ext cx="8572500" cy="5702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Изнесено означение със стрелка наляво 15"/>
          <p:cNvSpPr/>
          <p:nvPr/>
        </p:nvSpPr>
        <p:spPr>
          <a:xfrm>
            <a:off x="8724900" y="453292"/>
            <a:ext cx="3060700" cy="12954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4977"/>
            </a:avLst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Arial" pitchFamily="34" charset="0"/>
                <a:cs typeface="Arial" pitchFamily="34" charset="0"/>
              </a:rPr>
              <a:t>they learn to program the directions of their movement for the realization of an educational or game task.</a:t>
            </a:r>
            <a:endParaRPr lang="bg-BG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Изнесено означение със стрелка наляво 16"/>
          <p:cNvSpPr/>
          <p:nvPr/>
        </p:nvSpPr>
        <p:spPr>
          <a:xfrm>
            <a:off x="8622727" y="2388577"/>
            <a:ext cx="3060700" cy="15875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9998"/>
            </a:avLst>
          </a:prstGeom>
          <a:solidFill>
            <a:srgbClr val="66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Arial" pitchFamily="34" charset="0"/>
                <a:cs typeface="Arial" pitchFamily="34" charset="0"/>
              </a:rPr>
              <a:t>provide young enthusiasts with the opportunity to develop their constructive potential and imagination</a:t>
            </a:r>
            <a:endParaRPr lang="bg-BG" sz="1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Изнесено означение със стрелка наляво 17"/>
          <p:cNvSpPr/>
          <p:nvPr/>
        </p:nvSpPr>
        <p:spPr>
          <a:xfrm>
            <a:off x="8712200" y="4516316"/>
            <a:ext cx="3060700" cy="13462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497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Arial" pitchFamily="34" charset="0"/>
                <a:cs typeface="Arial" pitchFamily="34" charset="0"/>
              </a:rPr>
              <a:t>supports the development of speech, thinking, logic, providing fun, useful and fun activities</a:t>
            </a:r>
            <a:endParaRPr lang="bg-BG" sz="1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авоъгълник 19"/>
          <p:cNvSpPr/>
          <p:nvPr/>
        </p:nvSpPr>
        <p:spPr>
          <a:xfrm>
            <a:off x="1104900" y="3860800"/>
            <a:ext cx="2794000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develop knowledge and coping experience</a:t>
            </a:r>
          </a:p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with the technological challenges of the future.</a:t>
            </a:r>
            <a:endParaRPr lang="bg-BG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аво съединение 9"/>
          <p:cNvCxnSpPr/>
          <p:nvPr/>
        </p:nvCxnSpPr>
        <p:spPr>
          <a:xfrm>
            <a:off x="1934105" y="6341825"/>
            <a:ext cx="9437077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C:\Users\slangelova\AppData\Local\Microsoft\Windows\INetCache\IE\0DNIXLO0\Logo 2.bmp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7"/>
          <a:stretch/>
        </p:blipFill>
        <p:spPr bwMode="auto">
          <a:xfrm>
            <a:off x="2531124" y="6246630"/>
            <a:ext cx="1023816" cy="61137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авоъгълник 8"/>
          <p:cNvSpPr/>
          <p:nvPr/>
        </p:nvSpPr>
        <p:spPr>
          <a:xfrm>
            <a:off x="2382631" y="6246630"/>
            <a:ext cx="9272954" cy="49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69875" algn="ctr">
              <a:lnSpc>
                <a:spcPct val="115000"/>
              </a:lnSpc>
            </a:pPr>
            <a:r>
              <a:rPr lang="en-US" sz="1200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First International Online Education Forum - Varna 2021</a:t>
            </a:r>
          </a:p>
          <a:p>
            <a:pPr lvl="0" indent="-269875" algn="ctr">
              <a:lnSpc>
                <a:spcPct val="115000"/>
              </a:lnSpc>
            </a:pP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"</a:t>
            </a:r>
            <a:r>
              <a:rPr lang="en-US" sz="1200" b="1" i="1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Digitalisation</a:t>
            </a:r>
            <a:r>
              <a:rPr lang="en-US" sz="12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and innovation in education and science"</a:t>
            </a:r>
            <a:endParaRPr lang="bg-BG" sz="12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14" name="Картина 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255250" y="6228773"/>
            <a:ext cx="828908" cy="647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8433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акс">
  <a:themeElements>
    <a:clrScheme name="Пара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Пара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TM03457496[[fn=Паралакс]]</Template>
  <TotalTime>1639</TotalTime>
  <Words>1922</Words>
  <Application>Microsoft Office PowerPoint</Application>
  <PresentationFormat>Custom</PresentationFormat>
  <Paragraphs>261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Паралакс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1</dc:creator>
  <cp:lastModifiedBy>Елена Гаданчева</cp:lastModifiedBy>
  <cp:revision>196</cp:revision>
  <dcterms:created xsi:type="dcterms:W3CDTF">2019-10-24T13:06:00Z</dcterms:created>
  <dcterms:modified xsi:type="dcterms:W3CDTF">2021-05-03T12:32:39Z</dcterms:modified>
</cp:coreProperties>
</file>