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sldIdLst>
    <p:sldId id="256" r:id="rId2"/>
    <p:sldId id="257" r:id="rId3"/>
    <p:sldId id="259" r:id="rId4"/>
    <p:sldId id="261" r:id="rId5"/>
    <p:sldId id="263" r:id="rId6"/>
    <p:sldId id="273" r:id="rId7"/>
    <p:sldId id="266" r:id="rId8"/>
    <p:sldId id="283" r:id="rId9"/>
    <p:sldId id="270" r:id="rId10"/>
    <p:sldId id="277" r:id="rId11"/>
    <p:sldId id="281" r:id="rId12"/>
    <p:sldId id="284" r:id="rId13"/>
  </p:sldIdLst>
  <p:sldSz cx="12192000" cy="6858000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A630"/>
    <a:srgbClr val="FF9900"/>
    <a:srgbClr val="4DC7C1"/>
    <a:srgbClr val="CCBEF4"/>
    <a:srgbClr val="009900"/>
    <a:srgbClr val="6666FF"/>
    <a:srgbClr val="FF6600"/>
    <a:srgbClr val="FF99CC"/>
    <a:srgbClr val="00CC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9357" autoAdjust="0"/>
  </p:normalViewPr>
  <p:slideViewPr>
    <p:cSldViewPr snapToGrid="0">
      <p:cViewPr>
        <p:scale>
          <a:sx n="81" d="100"/>
          <a:sy n="81" d="100"/>
        </p:scale>
        <p:origin x="-80" y="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E8EE01-8688-41C9-B260-82E8064E059D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2483BD27-73B1-4F87-B992-89440ED7298C}">
      <dgm:prSet phldrT="[Текст]" custT="1"/>
      <dgm:spPr>
        <a:solidFill>
          <a:srgbClr val="6666FF"/>
        </a:solidFill>
      </dgm:spPr>
      <dgm:t>
        <a:bodyPr/>
        <a:lstStyle/>
        <a:p>
          <a:r>
            <a:rPr lang="bg-BG" sz="1100" b="1" dirty="0" smtClean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rPr>
            <a:t>ПЛАНИРАНЕ</a:t>
          </a:r>
          <a:r>
            <a:rPr lang="bg-BG" sz="1400" b="1" dirty="0" smtClean="0"/>
            <a:t> </a:t>
          </a:r>
          <a:endParaRPr lang="bg-BG" sz="1400" b="1" dirty="0"/>
        </a:p>
      </dgm:t>
    </dgm:pt>
    <dgm:pt modelId="{8234996A-6906-4CF6-901A-31E0B5E22836}" type="parTrans" cxnId="{911A81EF-7055-43CC-998F-48E7B5F197F7}">
      <dgm:prSet/>
      <dgm:spPr/>
      <dgm:t>
        <a:bodyPr/>
        <a:lstStyle/>
        <a:p>
          <a:endParaRPr lang="bg-BG"/>
        </a:p>
      </dgm:t>
    </dgm:pt>
    <dgm:pt modelId="{EA1A44F8-FC1C-4B0D-A483-E0983C97A58C}" type="sibTrans" cxnId="{911A81EF-7055-43CC-998F-48E7B5F197F7}">
      <dgm:prSet/>
      <dgm:spPr>
        <a:solidFill>
          <a:srgbClr val="6666FF"/>
        </a:solidFill>
      </dgm:spPr>
      <dgm:t>
        <a:bodyPr/>
        <a:lstStyle/>
        <a:p>
          <a:endParaRPr lang="bg-BG"/>
        </a:p>
      </dgm:t>
    </dgm:pt>
    <dgm:pt modelId="{12627E2A-67F4-46E3-B5E9-814EB2B3578B}">
      <dgm:prSet phldrT="[Текст]" custT="1"/>
      <dgm:spPr>
        <a:solidFill>
          <a:srgbClr val="00CC00"/>
        </a:solidFill>
      </dgm:spPr>
      <dgm:t>
        <a:bodyPr/>
        <a:lstStyle/>
        <a:p>
          <a:r>
            <a:rPr lang="bg-BG" sz="1050" b="1" dirty="0" smtClean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rPr>
            <a:t>ПРОВЕЖДАНЕ</a:t>
          </a:r>
          <a:r>
            <a:rPr lang="bg-BG" sz="1050" dirty="0" smtClean="0"/>
            <a:t> </a:t>
          </a:r>
          <a:endParaRPr lang="bg-BG" sz="1050" dirty="0"/>
        </a:p>
      </dgm:t>
    </dgm:pt>
    <dgm:pt modelId="{906EA5A1-340F-40E0-A82A-21FF37FDE177}" type="parTrans" cxnId="{83D7436A-00DE-45FB-85F4-B6388F061ED5}">
      <dgm:prSet/>
      <dgm:spPr/>
      <dgm:t>
        <a:bodyPr/>
        <a:lstStyle/>
        <a:p>
          <a:endParaRPr lang="bg-BG"/>
        </a:p>
      </dgm:t>
    </dgm:pt>
    <dgm:pt modelId="{1DC3C3F2-3840-4DC3-B32F-BF53BB10CB7E}" type="sibTrans" cxnId="{83D7436A-00DE-45FB-85F4-B6388F061ED5}">
      <dgm:prSet/>
      <dgm:spPr>
        <a:solidFill>
          <a:srgbClr val="00CC00"/>
        </a:solidFill>
        <a:ln>
          <a:solidFill>
            <a:schemeClr val="accent1"/>
          </a:solidFill>
        </a:ln>
      </dgm:spPr>
      <dgm:t>
        <a:bodyPr/>
        <a:lstStyle/>
        <a:p>
          <a:endParaRPr lang="bg-BG"/>
        </a:p>
      </dgm:t>
    </dgm:pt>
    <dgm:pt modelId="{F583C123-3A84-49A0-BD71-05244001326B}">
      <dgm:prSet phldrT="[Текст]" custT="1"/>
      <dgm:spPr>
        <a:solidFill>
          <a:srgbClr val="FF6600"/>
        </a:solidFill>
      </dgm:spPr>
      <dgm:t>
        <a:bodyPr/>
        <a:lstStyle/>
        <a:p>
          <a:r>
            <a:rPr lang="bg-BG" sz="1100" b="1" dirty="0" smtClean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rPr>
            <a:t>ОЦЕНКА</a:t>
          </a:r>
          <a:r>
            <a:rPr lang="bg-BG" sz="1400" dirty="0" smtClean="0"/>
            <a:t> </a:t>
          </a:r>
          <a:endParaRPr lang="bg-BG" sz="1400" dirty="0"/>
        </a:p>
      </dgm:t>
    </dgm:pt>
    <dgm:pt modelId="{2EE8EDD3-6481-4453-ADFC-76B08293E9DA}" type="parTrans" cxnId="{AFF2BF6D-3150-4AD0-AB78-7A65B44E01FF}">
      <dgm:prSet/>
      <dgm:spPr/>
      <dgm:t>
        <a:bodyPr/>
        <a:lstStyle/>
        <a:p>
          <a:endParaRPr lang="bg-BG"/>
        </a:p>
      </dgm:t>
    </dgm:pt>
    <dgm:pt modelId="{92A7A623-75D7-47DC-AC5E-F05FC7658FD9}" type="sibTrans" cxnId="{AFF2BF6D-3150-4AD0-AB78-7A65B44E01FF}">
      <dgm:prSet/>
      <dgm:spPr>
        <a:solidFill>
          <a:srgbClr val="FF6600"/>
        </a:solidFill>
      </dgm:spPr>
      <dgm:t>
        <a:bodyPr/>
        <a:lstStyle/>
        <a:p>
          <a:endParaRPr lang="bg-BG"/>
        </a:p>
      </dgm:t>
    </dgm:pt>
    <dgm:pt modelId="{D011D395-628D-4132-8D5F-A508AEF968AA}" type="pres">
      <dgm:prSet presAssocID="{E7E8EE01-8688-41C9-B260-82E8064E059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F1427443-E9EA-47C5-9B56-3E106EF7581E}" type="pres">
      <dgm:prSet presAssocID="{2483BD27-73B1-4F87-B992-89440ED7298C}" presName="node" presStyleLbl="node1" presStyleIdx="0" presStyleCnt="3" custScaleX="144350" custScaleY="55479" custRadScaleRad="92069" custRadScaleInc="1561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C5C081C1-580F-42F3-B4CB-527DC6675DBD}" type="pres">
      <dgm:prSet presAssocID="{EA1A44F8-FC1C-4B0D-A483-E0983C97A58C}" presName="sibTrans" presStyleLbl="sibTrans2D1" presStyleIdx="0" presStyleCnt="3" custLinFactNeighborX="53627" custLinFactNeighborY="-7608"/>
      <dgm:spPr/>
      <dgm:t>
        <a:bodyPr/>
        <a:lstStyle/>
        <a:p>
          <a:endParaRPr lang="bg-BG"/>
        </a:p>
      </dgm:t>
    </dgm:pt>
    <dgm:pt modelId="{39B2BDF6-929A-4E8C-8559-949715160720}" type="pres">
      <dgm:prSet presAssocID="{EA1A44F8-FC1C-4B0D-A483-E0983C97A58C}" presName="connectorText" presStyleLbl="sibTrans2D1" presStyleIdx="0" presStyleCnt="3"/>
      <dgm:spPr/>
      <dgm:t>
        <a:bodyPr/>
        <a:lstStyle/>
        <a:p>
          <a:endParaRPr lang="bg-BG"/>
        </a:p>
      </dgm:t>
    </dgm:pt>
    <dgm:pt modelId="{CE6B10D6-F96F-4101-8A3D-4CE9CF2E1142}" type="pres">
      <dgm:prSet presAssocID="{12627E2A-67F4-46E3-B5E9-814EB2B3578B}" presName="node" presStyleLbl="node1" presStyleIdx="1" presStyleCnt="3" custScaleX="147995" custScaleY="55201" custRadScaleRad="127805" custRadScaleInc="-51269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960F967-2F10-406F-BA8C-0D77EE125DD4}" type="pres">
      <dgm:prSet presAssocID="{1DC3C3F2-3840-4DC3-B32F-BF53BB10CB7E}" presName="sibTrans" presStyleLbl="sibTrans2D1" presStyleIdx="1" presStyleCnt="3"/>
      <dgm:spPr/>
      <dgm:t>
        <a:bodyPr/>
        <a:lstStyle/>
        <a:p>
          <a:endParaRPr lang="bg-BG"/>
        </a:p>
      </dgm:t>
    </dgm:pt>
    <dgm:pt modelId="{16944BC6-14D5-4FE9-A06F-971ED6EF3B0F}" type="pres">
      <dgm:prSet presAssocID="{1DC3C3F2-3840-4DC3-B32F-BF53BB10CB7E}" presName="connectorText" presStyleLbl="sibTrans2D1" presStyleIdx="1" presStyleCnt="3"/>
      <dgm:spPr/>
      <dgm:t>
        <a:bodyPr/>
        <a:lstStyle/>
        <a:p>
          <a:endParaRPr lang="bg-BG"/>
        </a:p>
      </dgm:t>
    </dgm:pt>
    <dgm:pt modelId="{7FB2FC42-E80D-41C2-9432-3E89045BC5E8}" type="pres">
      <dgm:prSet presAssocID="{F583C123-3A84-49A0-BD71-05244001326B}" presName="node" presStyleLbl="node1" presStyleIdx="2" presStyleCnt="3" custScaleX="142431" custScaleY="51032" custRadScaleRad="75152" custRadScaleInc="4487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772FF53F-AA29-4DFF-B2C5-39BD1CAD15F1}" type="pres">
      <dgm:prSet presAssocID="{92A7A623-75D7-47DC-AC5E-F05FC7658FD9}" presName="sibTrans" presStyleLbl="sibTrans2D1" presStyleIdx="2" presStyleCnt="3" custLinFactNeighborX="-61185" custLinFactNeighborY="-1743"/>
      <dgm:spPr/>
      <dgm:t>
        <a:bodyPr/>
        <a:lstStyle/>
        <a:p>
          <a:endParaRPr lang="bg-BG"/>
        </a:p>
      </dgm:t>
    </dgm:pt>
    <dgm:pt modelId="{25B809F3-8717-41E0-9C89-FE23DB235355}" type="pres">
      <dgm:prSet presAssocID="{92A7A623-75D7-47DC-AC5E-F05FC7658FD9}" presName="connectorText" presStyleLbl="sibTrans2D1" presStyleIdx="2" presStyleCnt="3"/>
      <dgm:spPr/>
      <dgm:t>
        <a:bodyPr/>
        <a:lstStyle/>
        <a:p>
          <a:endParaRPr lang="bg-BG"/>
        </a:p>
      </dgm:t>
    </dgm:pt>
  </dgm:ptLst>
  <dgm:cxnLst>
    <dgm:cxn modelId="{911A81EF-7055-43CC-998F-48E7B5F197F7}" srcId="{E7E8EE01-8688-41C9-B260-82E8064E059D}" destId="{2483BD27-73B1-4F87-B992-89440ED7298C}" srcOrd="0" destOrd="0" parTransId="{8234996A-6906-4CF6-901A-31E0B5E22836}" sibTransId="{EA1A44F8-FC1C-4B0D-A483-E0983C97A58C}"/>
    <dgm:cxn modelId="{8B7E0844-2281-4BFF-B806-667B87B73614}" type="presOf" srcId="{92A7A623-75D7-47DC-AC5E-F05FC7658FD9}" destId="{772FF53F-AA29-4DFF-B2C5-39BD1CAD15F1}" srcOrd="0" destOrd="0" presId="urn:microsoft.com/office/officeart/2005/8/layout/cycle2"/>
    <dgm:cxn modelId="{26C9D087-00DA-4F2C-B2BF-0F5ABF49AE0E}" type="presOf" srcId="{1DC3C3F2-3840-4DC3-B32F-BF53BB10CB7E}" destId="{16944BC6-14D5-4FE9-A06F-971ED6EF3B0F}" srcOrd="1" destOrd="0" presId="urn:microsoft.com/office/officeart/2005/8/layout/cycle2"/>
    <dgm:cxn modelId="{9762B598-81B8-4B28-9DF3-DC4C361F6420}" type="presOf" srcId="{92A7A623-75D7-47DC-AC5E-F05FC7658FD9}" destId="{25B809F3-8717-41E0-9C89-FE23DB235355}" srcOrd="1" destOrd="0" presId="urn:microsoft.com/office/officeart/2005/8/layout/cycle2"/>
    <dgm:cxn modelId="{ADDDD218-A139-44E1-B27D-252ADBF980FB}" type="presOf" srcId="{E7E8EE01-8688-41C9-B260-82E8064E059D}" destId="{D011D395-628D-4132-8D5F-A508AEF968AA}" srcOrd="0" destOrd="0" presId="urn:microsoft.com/office/officeart/2005/8/layout/cycle2"/>
    <dgm:cxn modelId="{2305F6CF-0B4B-4E26-95E5-A9807D537161}" type="presOf" srcId="{EA1A44F8-FC1C-4B0D-A483-E0983C97A58C}" destId="{C5C081C1-580F-42F3-B4CB-527DC6675DBD}" srcOrd="0" destOrd="0" presId="urn:microsoft.com/office/officeart/2005/8/layout/cycle2"/>
    <dgm:cxn modelId="{A0CE73E4-D45C-4884-B2AD-6A4817339415}" type="presOf" srcId="{1DC3C3F2-3840-4DC3-B32F-BF53BB10CB7E}" destId="{D960F967-2F10-406F-BA8C-0D77EE125DD4}" srcOrd="0" destOrd="0" presId="urn:microsoft.com/office/officeart/2005/8/layout/cycle2"/>
    <dgm:cxn modelId="{AFF2BF6D-3150-4AD0-AB78-7A65B44E01FF}" srcId="{E7E8EE01-8688-41C9-B260-82E8064E059D}" destId="{F583C123-3A84-49A0-BD71-05244001326B}" srcOrd="2" destOrd="0" parTransId="{2EE8EDD3-6481-4453-ADFC-76B08293E9DA}" sibTransId="{92A7A623-75D7-47DC-AC5E-F05FC7658FD9}"/>
    <dgm:cxn modelId="{5AD2328B-9517-4574-8327-2BA6864B60CE}" type="presOf" srcId="{F583C123-3A84-49A0-BD71-05244001326B}" destId="{7FB2FC42-E80D-41C2-9432-3E89045BC5E8}" srcOrd="0" destOrd="0" presId="urn:microsoft.com/office/officeart/2005/8/layout/cycle2"/>
    <dgm:cxn modelId="{3356BA56-09DF-4CB9-B1F4-B2510A04F201}" type="presOf" srcId="{12627E2A-67F4-46E3-B5E9-814EB2B3578B}" destId="{CE6B10D6-F96F-4101-8A3D-4CE9CF2E1142}" srcOrd="0" destOrd="0" presId="urn:microsoft.com/office/officeart/2005/8/layout/cycle2"/>
    <dgm:cxn modelId="{51CB1E95-8098-470E-A55E-CD9CE1C0F321}" type="presOf" srcId="{2483BD27-73B1-4F87-B992-89440ED7298C}" destId="{F1427443-E9EA-47C5-9B56-3E106EF7581E}" srcOrd="0" destOrd="0" presId="urn:microsoft.com/office/officeart/2005/8/layout/cycle2"/>
    <dgm:cxn modelId="{DD47EBBB-CE63-4237-8296-EAC63034D740}" type="presOf" srcId="{EA1A44F8-FC1C-4B0D-A483-E0983C97A58C}" destId="{39B2BDF6-929A-4E8C-8559-949715160720}" srcOrd="1" destOrd="0" presId="urn:microsoft.com/office/officeart/2005/8/layout/cycle2"/>
    <dgm:cxn modelId="{83D7436A-00DE-45FB-85F4-B6388F061ED5}" srcId="{E7E8EE01-8688-41C9-B260-82E8064E059D}" destId="{12627E2A-67F4-46E3-B5E9-814EB2B3578B}" srcOrd="1" destOrd="0" parTransId="{906EA5A1-340F-40E0-A82A-21FF37FDE177}" sibTransId="{1DC3C3F2-3840-4DC3-B32F-BF53BB10CB7E}"/>
    <dgm:cxn modelId="{B7428E63-2C86-462A-9C61-233ECAEFA59D}" type="presParOf" srcId="{D011D395-628D-4132-8D5F-A508AEF968AA}" destId="{F1427443-E9EA-47C5-9B56-3E106EF7581E}" srcOrd="0" destOrd="0" presId="urn:microsoft.com/office/officeart/2005/8/layout/cycle2"/>
    <dgm:cxn modelId="{E37A49F8-2325-4A92-B0A9-2C275905A9F2}" type="presParOf" srcId="{D011D395-628D-4132-8D5F-A508AEF968AA}" destId="{C5C081C1-580F-42F3-B4CB-527DC6675DBD}" srcOrd="1" destOrd="0" presId="urn:microsoft.com/office/officeart/2005/8/layout/cycle2"/>
    <dgm:cxn modelId="{64BC3E39-3637-48BB-9109-95CB1FFCB810}" type="presParOf" srcId="{C5C081C1-580F-42F3-B4CB-527DC6675DBD}" destId="{39B2BDF6-929A-4E8C-8559-949715160720}" srcOrd="0" destOrd="0" presId="urn:microsoft.com/office/officeart/2005/8/layout/cycle2"/>
    <dgm:cxn modelId="{7B3E0BDA-DFF3-4217-9ACE-D239DFFC9FF8}" type="presParOf" srcId="{D011D395-628D-4132-8D5F-A508AEF968AA}" destId="{CE6B10D6-F96F-4101-8A3D-4CE9CF2E1142}" srcOrd="2" destOrd="0" presId="urn:microsoft.com/office/officeart/2005/8/layout/cycle2"/>
    <dgm:cxn modelId="{48D73F51-6C93-4D64-BB71-10B6CDBC51ED}" type="presParOf" srcId="{D011D395-628D-4132-8D5F-A508AEF968AA}" destId="{D960F967-2F10-406F-BA8C-0D77EE125DD4}" srcOrd="3" destOrd="0" presId="urn:microsoft.com/office/officeart/2005/8/layout/cycle2"/>
    <dgm:cxn modelId="{892B8991-B2B4-4F18-9254-F7D3B6B9ED4B}" type="presParOf" srcId="{D960F967-2F10-406F-BA8C-0D77EE125DD4}" destId="{16944BC6-14D5-4FE9-A06F-971ED6EF3B0F}" srcOrd="0" destOrd="0" presId="urn:microsoft.com/office/officeart/2005/8/layout/cycle2"/>
    <dgm:cxn modelId="{7A490463-57C6-40FB-8224-4D442CA14EAB}" type="presParOf" srcId="{D011D395-628D-4132-8D5F-A508AEF968AA}" destId="{7FB2FC42-E80D-41C2-9432-3E89045BC5E8}" srcOrd="4" destOrd="0" presId="urn:microsoft.com/office/officeart/2005/8/layout/cycle2"/>
    <dgm:cxn modelId="{009AE30D-959D-41B2-8BDE-C2A3190073FD}" type="presParOf" srcId="{D011D395-628D-4132-8D5F-A508AEF968AA}" destId="{772FF53F-AA29-4DFF-B2C5-39BD1CAD15F1}" srcOrd="5" destOrd="0" presId="urn:microsoft.com/office/officeart/2005/8/layout/cycle2"/>
    <dgm:cxn modelId="{B8FF7C67-F146-492E-9AAC-8BFA77BD9966}" type="presParOf" srcId="{772FF53F-AA29-4DFF-B2C5-39BD1CAD15F1}" destId="{25B809F3-8717-41E0-9C89-FE23DB235355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A694AC-307C-4051-8A0C-C925F0610327}" type="doc">
      <dgm:prSet loTypeId="urn:microsoft.com/office/officeart/2005/8/layout/hierarchy2" loCatId="hierarchy" qsTypeId="urn:microsoft.com/office/officeart/2005/8/quickstyle/3d2#1" qsCatId="3D" csTypeId="urn:microsoft.com/office/officeart/2005/8/colors/accent2_4" csCatId="accent2" phldr="1"/>
      <dgm:spPr/>
      <dgm:t>
        <a:bodyPr/>
        <a:lstStyle/>
        <a:p>
          <a:endParaRPr lang="bg-BG"/>
        </a:p>
      </dgm:t>
    </dgm:pt>
    <dgm:pt modelId="{2C747943-B58D-462B-B8A6-7B54645157A2}">
      <dgm:prSet phldrT="[Текст]"/>
      <dgm:spPr/>
      <dgm:t>
        <a:bodyPr/>
        <a:lstStyle/>
        <a:p>
          <a:r>
            <a:rPr lang="en-US" b="1" dirty="0" smtClean="0"/>
            <a:t>STEM </a:t>
          </a:r>
          <a:r>
            <a:rPr lang="bg-BG" b="1" dirty="0" smtClean="0"/>
            <a:t>играчки</a:t>
          </a:r>
          <a:endParaRPr lang="bg-BG" b="1" dirty="0"/>
        </a:p>
      </dgm:t>
    </dgm:pt>
    <dgm:pt modelId="{B54BB1B0-203C-499D-BD72-C5181D5B2397}" type="parTrans" cxnId="{271FE9D1-5ED6-4A2C-B69D-B4BA5CC4ADDC}">
      <dgm:prSet/>
      <dgm:spPr/>
      <dgm:t>
        <a:bodyPr/>
        <a:lstStyle/>
        <a:p>
          <a:endParaRPr lang="bg-BG"/>
        </a:p>
      </dgm:t>
    </dgm:pt>
    <dgm:pt modelId="{89EFEF05-9A84-408D-8369-CD0FC436EF2C}" type="sibTrans" cxnId="{271FE9D1-5ED6-4A2C-B69D-B4BA5CC4ADDC}">
      <dgm:prSet/>
      <dgm:spPr/>
      <dgm:t>
        <a:bodyPr/>
        <a:lstStyle/>
        <a:p>
          <a:endParaRPr lang="bg-BG"/>
        </a:p>
      </dgm:t>
    </dgm:pt>
    <dgm:pt modelId="{12F36E15-20DC-4607-88C1-FF707A93E1D0}">
      <dgm:prSet phldrT="[Текст]"/>
      <dgm:spPr>
        <a:solidFill>
          <a:srgbClr val="FF6600"/>
        </a:solidFill>
      </dgm:spPr>
      <dgm:t>
        <a:bodyPr/>
        <a:lstStyle/>
        <a:p>
          <a:r>
            <a:rPr lang="bg-BG" b="1" dirty="0" smtClean="0"/>
            <a:t>Интерактивни програмируеми играчки</a:t>
          </a:r>
          <a:endParaRPr lang="bg-BG" b="1" dirty="0"/>
        </a:p>
      </dgm:t>
    </dgm:pt>
    <dgm:pt modelId="{EB53F035-0B0E-413E-A225-6CE7C49D67E2}" type="parTrans" cxnId="{C3FBADFE-A143-4BA7-B04F-F437372541E9}">
      <dgm:prSet/>
      <dgm:spPr>
        <a:ln w="19050">
          <a:solidFill>
            <a:schemeClr val="accent2">
              <a:lumMod val="50000"/>
            </a:schemeClr>
          </a:solidFill>
        </a:ln>
      </dgm:spPr>
      <dgm:t>
        <a:bodyPr/>
        <a:lstStyle/>
        <a:p>
          <a:endParaRPr lang="bg-BG"/>
        </a:p>
      </dgm:t>
    </dgm:pt>
    <dgm:pt modelId="{B0B83619-1477-4B5A-9BF2-FCFCF5AFE79C}" type="sibTrans" cxnId="{C3FBADFE-A143-4BA7-B04F-F437372541E9}">
      <dgm:prSet/>
      <dgm:spPr/>
      <dgm:t>
        <a:bodyPr/>
        <a:lstStyle/>
        <a:p>
          <a:endParaRPr lang="bg-BG"/>
        </a:p>
      </dgm:t>
    </dgm:pt>
    <dgm:pt modelId="{59DC46E2-9811-4877-BEF4-2ED070169C23}">
      <dgm:prSet phldrT="[Текст]"/>
      <dgm:spPr>
        <a:solidFill>
          <a:srgbClr val="FF6600"/>
        </a:solidFill>
      </dgm:spPr>
      <dgm:t>
        <a:bodyPr/>
        <a:lstStyle/>
        <a:p>
          <a:r>
            <a:rPr lang="bg-BG" b="1" dirty="0" err="1" smtClean="0"/>
            <a:t>Пчеличката</a:t>
          </a:r>
          <a:r>
            <a:rPr lang="bg-BG" b="1" dirty="0" smtClean="0"/>
            <a:t> </a:t>
          </a:r>
          <a:r>
            <a:rPr lang="en-US" b="1" dirty="0" smtClean="0"/>
            <a:t>BEE-BOT</a:t>
          </a:r>
          <a:endParaRPr lang="bg-BG" b="1" dirty="0"/>
        </a:p>
      </dgm:t>
    </dgm:pt>
    <dgm:pt modelId="{FEE5726F-80C8-4983-BD24-DFD9090A03BC}" type="parTrans" cxnId="{A242AFCD-F6D6-4A83-9297-AA21400C7343}">
      <dgm:prSet/>
      <dgm:spPr>
        <a:ln w="19050">
          <a:solidFill>
            <a:schemeClr val="accent2">
              <a:lumMod val="50000"/>
            </a:schemeClr>
          </a:solidFill>
        </a:ln>
      </dgm:spPr>
      <dgm:t>
        <a:bodyPr/>
        <a:lstStyle/>
        <a:p>
          <a:endParaRPr lang="bg-BG"/>
        </a:p>
      </dgm:t>
    </dgm:pt>
    <dgm:pt modelId="{69822EAB-B91A-4BE2-A1D6-02342631AA71}" type="sibTrans" cxnId="{A242AFCD-F6D6-4A83-9297-AA21400C7343}">
      <dgm:prSet/>
      <dgm:spPr/>
      <dgm:t>
        <a:bodyPr/>
        <a:lstStyle/>
        <a:p>
          <a:endParaRPr lang="bg-BG"/>
        </a:p>
      </dgm:t>
    </dgm:pt>
    <dgm:pt modelId="{67697A55-4B17-4DD6-8E92-CB237F799FA4}">
      <dgm:prSet phldrT="[Текст]"/>
      <dgm:spPr>
        <a:solidFill>
          <a:srgbClr val="FF6600"/>
        </a:solidFill>
      </dgm:spPr>
      <dgm:t>
        <a:bodyPr/>
        <a:lstStyle/>
        <a:p>
          <a:r>
            <a:rPr lang="bg-BG" b="1" dirty="0" smtClean="0"/>
            <a:t>Робот </a:t>
          </a:r>
          <a:r>
            <a:rPr lang="en-US" b="1" dirty="0" smtClean="0"/>
            <a:t>MIO</a:t>
          </a:r>
          <a:endParaRPr lang="bg-BG" b="1" dirty="0"/>
        </a:p>
      </dgm:t>
    </dgm:pt>
    <dgm:pt modelId="{C0728685-B16E-434D-8C8C-F3C65257C27F}" type="parTrans" cxnId="{FC7C9BCD-B3E5-4EFD-B089-645AB4399A4D}">
      <dgm:prSet/>
      <dgm:spPr>
        <a:ln w="19050">
          <a:solidFill>
            <a:schemeClr val="accent2">
              <a:lumMod val="50000"/>
            </a:schemeClr>
          </a:solidFill>
        </a:ln>
      </dgm:spPr>
      <dgm:t>
        <a:bodyPr/>
        <a:lstStyle/>
        <a:p>
          <a:endParaRPr lang="bg-BG"/>
        </a:p>
      </dgm:t>
    </dgm:pt>
    <dgm:pt modelId="{EDC7E267-5DC3-41D4-93C0-E7D11ACC85DF}" type="sibTrans" cxnId="{FC7C9BCD-B3E5-4EFD-B089-645AB4399A4D}">
      <dgm:prSet/>
      <dgm:spPr/>
      <dgm:t>
        <a:bodyPr/>
        <a:lstStyle/>
        <a:p>
          <a:endParaRPr lang="bg-BG"/>
        </a:p>
      </dgm:t>
    </dgm:pt>
    <dgm:pt modelId="{D873F92E-5055-4AF8-9F14-4AC211B89215}">
      <dgm:prSet phldrT="[Текст]"/>
      <dgm:spPr>
        <a:solidFill>
          <a:srgbClr val="6666FF"/>
        </a:solidFill>
      </dgm:spPr>
      <dgm:t>
        <a:bodyPr/>
        <a:lstStyle/>
        <a:p>
          <a:r>
            <a:rPr lang="bg-BG" b="1" dirty="0" smtClean="0"/>
            <a:t>Млад инженер</a:t>
          </a:r>
          <a:endParaRPr lang="bg-BG" b="1" dirty="0"/>
        </a:p>
      </dgm:t>
    </dgm:pt>
    <dgm:pt modelId="{E5CCB718-9A32-482B-83A7-6F60D6FD4F13}" type="parTrans" cxnId="{E50CB51C-B3B9-4405-85EA-9A65684DC31A}">
      <dgm:prSet/>
      <dgm:spPr>
        <a:ln w="19050">
          <a:solidFill>
            <a:schemeClr val="accent2">
              <a:lumMod val="50000"/>
            </a:schemeClr>
          </a:solidFill>
        </a:ln>
      </dgm:spPr>
      <dgm:t>
        <a:bodyPr/>
        <a:lstStyle/>
        <a:p>
          <a:endParaRPr lang="bg-BG"/>
        </a:p>
      </dgm:t>
    </dgm:pt>
    <dgm:pt modelId="{9F095C5D-9B53-4933-A639-4D20F9BA0960}" type="sibTrans" cxnId="{E50CB51C-B3B9-4405-85EA-9A65684DC31A}">
      <dgm:prSet/>
      <dgm:spPr/>
      <dgm:t>
        <a:bodyPr/>
        <a:lstStyle/>
        <a:p>
          <a:endParaRPr lang="bg-BG"/>
        </a:p>
      </dgm:t>
    </dgm:pt>
    <dgm:pt modelId="{F2912974-0D46-4B83-B3AF-25DD46849CB7}">
      <dgm:prSet phldrT="[Текст]"/>
      <dgm:spPr>
        <a:solidFill>
          <a:srgbClr val="6666FF"/>
        </a:solidFill>
      </dgm:spPr>
      <dgm:t>
        <a:bodyPr/>
        <a:lstStyle/>
        <a:p>
          <a:r>
            <a:rPr lang="bg-BG" b="1" dirty="0" smtClean="0"/>
            <a:t>З</a:t>
          </a:r>
          <a:r>
            <a:rPr lang="en-US" b="1" dirty="0" smtClean="0"/>
            <a:t>D</a:t>
          </a:r>
          <a:r>
            <a:rPr lang="en-US" dirty="0" smtClean="0"/>
            <a:t> </a:t>
          </a:r>
          <a:r>
            <a:rPr lang="bg-BG" b="1" dirty="0" smtClean="0"/>
            <a:t>конструктори</a:t>
          </a:r>
          <a:r>
            <a:rPr lang="bg-BG" dirty="0" smtClean="0"/>
            <a:t> </a:t>
          </a:r>
          <a:r>
            <a:rPr lang="bg-BG" b="1" dirty="0" smtClean="0"/>
            <a:t>с наръчник</a:t>
          </a:r>
          <a:endParaRPr lang="bg-BG" b="1" dirty="0"/>
        </a:p>
      </dgm:t>
    </dgm:pt>
    <dgm:pt modelId="{14C629ED-47C2-445D-B7B6-FE8BAA9D642D}" type="sibTrans" cxnId="{B76D30B5-CD6B-4CDF-A965-5FC7DC23FD1E}">
      <dgm:prSet/>
      <dgm:spPr/>
      <dgm:t>
        <a:bodyPr/>
        <a:lstStyle/>
        <a:p>
          <a:endParaRPr lang="bg-BG"/>
        </a:p>
      </dgm:t>
    </dgm:pt>
    <dgm:pt modelId="{3B1CD3E0-43A8-4134-BD81-808351677B4E}" type="parTrans" cxnId="{B76D30B5-CD6B-4CDF-A965-5FC7DC23FD1E}">
      <dgm:prSet/>
      <dgm:spPr>
        <a:ln w="19050">
          <a:solidFill>
            <a:schemeClr val="accent2">
              <a:lumMod val="50000"/>
            </a:schemeClr>
          </a:solidFill>
        </a:ln>
      </dgm:spPr>
      <dgm:t>
        <a:bodyPr/>
        <a:lstStyle/>
        <a:p>
          <a:endParaRPr lang="bg-BG"/>
        </a:p>
      </dgm:t>
    </dgm:pt>
    <dgm:pt modelId="{B4835746-B982-4E69-8B14-B084840B98C6}">
      <dgm:prSet phldrT="[Текст]"/>
      <dgm:spPr>
        <a:solidFill>
          <a:srgbClr val="6666FF"/>
        </a:solidFill>
      </dgm:spPr>
      <dgm:t>
        <a:bodyPr/>
        <a:lstStyle/>
        <a:p>
          <a:r>
            <a:rPr lang="bg-BG" b="1" dirty="0" smtClean="0"/>
            <a:t>Машини</a:t>
          </a:r>
          <a:endParaRPr lang="bg-BG" b="1" dirty="0"/>
        </a:p>
      </dgm:t>
    </dgm:pt>
    <dgm:pt modelId="{84A3F5B4-F4E2-4BDE-8005-3CC1E7B9B828}" type="parTrans" cxnId="{0CB83B31-A828-4C8F-9078-13DA525A2DFF}">
      <dgm:prSet/>
      <dgm:spPr>
        <a:ln w="19050">
          <a:solidFill>
            <a:schemeClr val="accent2">
              <a:lumMod val="50000"/>
            </a:schemeClr>
          </a:solidFill>
        </a:ln>
      </dgm:spPr>
      <dgm:t>
        <a:bodyPr/>
        <a:lstStyle/>
        <a:p>
          <a:endParaRPr lang="bg-BG"/>
        </a:p>
      </dgm:t>
    </dgm:pt>
    <dgm:pt modelId="{17502768-8A68-4418-A5C9-CECC21FCD600}" type="sibTrans" cxnId="{0CB83B31-A828-4C8F-9078-13DA525A2DFF}">
      <dgm:prSet/>
      <dgm:spPr/>
      <dgm:t>
        <a:bodyPr/>
        <a:lstStyle/>
        <a:p>
          <a:endParaRPr lang="bg-BG"/>
        </a:p>
      </dgm:t>
    </dgm:pt>
    <dgm:pt modelId="{12B113E0-6C02-4D42-9971-BB3B1DB385A0}">
      <dgm:prSet phldrT="[Текст]"/>
      <dgm:spPr>
        <a:solidFill>
          <a:srgbClr val="6666FF"/>
        </a:solidFill>
      </dgm:spPr>
      <dgm:t>
        <a:bodyPr/>
        <a:lstStyle/>
        <a:p>
          <a:r>
            <a:rPr lang="en-US" b="1" dirty="0" err="1" smtClean="0"/>
            <a:t>Morphun</a:t>
          </a:r>
          <a:endParaRPr lang="bg-BG" b="1" dirty="0"/>
        </a:p>
      </dgm:t>
    </dgm:pt>
    <dgm:pt modelId="{DB1EBFE1-64D4-4213-AEEF-DCF4A0627AD0}" type="parTrans" cxnId="{3AFD0755-ADC8-41F9-B121-8C0ADF16C482}">
      <dgm:prSet/>
      <dgm:spPr>
        <a:ln w="19050">
          <a:solidFill>
            <a:schemeClr val="accent2">
              <a:lumMod val="50000"/>
            </a:schemeClr>
          </a:solidFill>
        </a:ln>
      </dgm:spPr>
      <dgm:t>
        <a:bodyPr/>
        <a:lstStyle/>
        <a:p>
          <a:endParaRPr lang="bg-BG"/>
        </a:p>
      </dgm:t>
    </dgm:pt>
    <dgm:pt modelId="{5FDE8253-FDF0-492E-ADB9-7F0022287417}" type="sibTrans" cxnId="{3AFD0755-ADC8-41F9-B121-8C0ADF16C482}">
      <dgm:prSet/>
      <dgm:spPr/>
      <dgm:t>
        <a:bodyPr/>
        <a:lstStyle/>
        <a:p>
          <a:endParaRPr lang="bg-BG"/>
        </a:p>
      </dgm:t>
    </dgm:pt>
    <dgm:pt modelId="{19292485-B6D3-4F31-9E13-E10ED7F556A0}">
      <dgm:prSet phldrT="[Текст]"/>
      <dgm:spPr>
        <a:solidFill>
          <a:srgbClr val="FF0000"/>
        </a:solidFill>
      </dgm:spPr>
      <dgm:t>
        <a:bodyPr/>
        <a:lstStyle/>
        <a:p>
          <a:r>
            <a:rPr lang="bg-BG" b="1" dirty="0" smtClean="0"/>
            <a:t>Разказвач на приказки</a:t>
          </a:r>
          <a:endParaRPr lang="bg-BG" b="1" dirty="0"/>
        </a:p>
      </dgm:t>
    </dgm:pt>
    <dgm:pt modelId="{E28B5E9C-4136-45F4-AE5F-7F2239A59347}" type="parTrans" cxnId="{7DC684DB-D704-4FF3-92DF-C74F7BEFA91D}">
      <dgm:prSet/>
      <dgm:spPr>
        <a:ln w="19050"/>
      </dgm:spPr>
      <dgm:t>
        <a:bodyPr/>
        <a:lstStyle/>
        <a:p>
          <a:endParaRPr lang="bg-BG"/>
        </a:p>
      </dgm:t>
    </dgm:pt>
    <dgm:pt modelId="{771C380A-1022-4CFA-8BAF-66A7C530B3D5}" type="sibTrans" cxnId="{7DC684DB-D704-4FF3-92DF-C74F7BEFA91D}">
      <dgm:prSet/>
      <dgm:spPr/>
      <dgm:t>
        <a:bodyPr/>
        <a:lstStyle/>
        <a:p>
          <a:endParaRPr lang="bg-BG"/>
        </a:p>
      </dgm:t>
    </dgm:pt>
    <dgm:pt modelId="{77C69356-E047-41F0-A972-28AC8ECED947}">
      <dgm:prSet phldrT="[Текст]"/>
      <dgm:spPr>
        <a:solidFill>
          <a:srgbClr val="FF0000"/>
        </a:solidFill>
      </dgm:spPr>
      <dgm:t>
        <a:bodyPr/>
        <a:lstStyle/>
        <a:p>
          <a:r>
            <a:rPr lang="bg-BG" b="1" dirty="0" smtClean="0"/>
            <a:t>Забавления с думи и изречения</a:t>
          </a:r>
          <a:endParaRPr lang="bg-BG" b="1" dirty="0"/>
        </a:p>
      </dgm:t>
    </dgm:pt>
    <dgm:pt modelId="{42CFF649-C97A-4797-9C32-E29EC3B3E9EB}" type="parTrans" cxnId="{A672B4CC-D9D7-400D-85DE-2EDA4DBCF140}">
      <dgm:prSet/>
      <dgm:spPr>
        <a:ln w="19050"/>
      </dgm:spPr>
      <dgm:t>
        <a:bodyPr/>
        <a:lstStyle/>
        <a:p>
          <a:endParaRPr lang="bg-BG"/>
        </a:p>
      </dgm:t>
    </dgm:pt>
    <dgm:pt modelId="{7F526D2E-9059-4377-92EC-D82EAF9843B7}" type="sibTrans" cxnId="{A672B4CC-D9D7-400D-85DE-2EDA4DBCF140}">
      <dgm:prSet/>
      <dgm:spPr/>
      <dgm:t>
        <a:bodyPr/>
        <a:lstStyle/>
        <a:p>
          <a:endParaRPr lang="bg-BG"/>
        </a:p>
      </dgm:t>
    </dgm:pt>
    <dgm:pt modelId="{1A055814-69B8-4DD2-A60F-2F24FEB0FAF2}">
      <dgm:prSet phldrT="[Текст]"/>
      <dgm:spPr>
        <a:solidFill>
          <a:srgbClr val="FF0000"/>
        </a:solidFill>
      </dgm:spPr>
      <dgm:t>
        <a:bodyPr/>
        <a:lstStyle/>
        <a:p>
          <a:r>
            <a:rPr lang="en-US" b="1" dirty="0" smtClean="0"/>
            <a:t>IPEN </a:t>
          </a:r>
          <a:r>
            <a:rPr lang="bg-BG" b="1" dirty="0" smtClean="0"/>
            <a:t>игри</a:t>
          </a:r>
          <a:endParaRPr lang="bg-BG" b="1" dirty="0"/>
        </a:p>
      </dgm:t>
    </dgm:pt>
    <dgm:pt modelId="{53157B4B-6BF6-4D1A-8186-E0CD6D759266}" type="parTrans" cxnId="{9E02CCEA-9F00-4F3E-B7F7-A2E269663980}">
      <dgm:prSet/>
      <dgm:spPr>
        <a:ln w="19050"/>
      </dgm:spPr>
      <dgm:t>
        <a:bodyPr/>
        <a:lstStyle/>
        <a:p>
          <a:endParaRPr lang="bg-BG"/>
        </a:p>
      </dgm:t>
    </dgm:pt>
    <dgm:pt modelId="{2CFDE598-E6C7-4560-9174-4594B7EEC0DE}" type="sibTrans" cxnId="{9E02CCEA-9F00-4F3E-B7F7-A2E269663980}">
      <dgm:prSet/>
      <dgm:spPr/>
      <dgm:t>
        <a:bodyPr/>
        <a:lstStyle/>
        <a:p>
          <a:endParaRPr lang="bg-BG"/>
        </a:p>
      </dgm:t>
    </dgm:pt>
    <dgm:pt modelId="{FFC58F8F-1F3C-40E2-A032-E5C8641CC2A1}" type="pres">
      <dgm:prSet presAssocID="{05A694AC-307C-4051-8A0C-C925F061032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6CD36F12-287C-4BE5-AA37-1946982CE81F}" type="pres">
      <dgm:prSet presAssocID="{2C747943-B58D-462B-B8A6-7B54645157A2}" presName="root1" presStyleCnt="0"/>
      <dgm:spPr/>
    </dgm:pt>
    <dgm:pt modelId="{4F2BAE9B-6C35-4EE5-AAB8-C5B2A0843143}" type="pres">
      <dgm:prSet presAssocID="{2C747943-B58D-462B-B8A6-7B54645157A2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9B9E171D-E575-4BA2-9A67-365C8CD845CA}" type="pres">
      <dgm:prSet presAssocID="{2C747943-B58D-462B-B8A6-7B54645157A2}" presName="level2hierChild" presStyleCnt="0"/>
      <dgm:spPr/>
    </dgm:pt>
    <dgm:pt modelId="{A5796131-0B09-4154-A179-D98807F43F88}" type="pres">
      <dgm:prSet presAssocID="{EB53F035-0B0E-413E-A225-6CE7C49D67E2}" presName="conn2-1" presStyleLbl="parChTrans1D2" presStyleIdx="0" presStyleCnt="3"/>
      <dgm:spPr/>
      <dgm:t>
        <a:bodyPr/>
        <a:lstStyle/>
        <a:p>
          <a:endParaRPr lang="bg-BG"/>
        </a:p>
      </dgm:t>
    </dgm:pt>
    <dgm:pt modelId="{4B5C8C50-44F5-4472-BE05-59EE84B8AABF}" type="pres">
      <dgm:prSet presAssocID="{EB53F035-0B0E-413E-A225-6CE7C49D67E2}" presName="connTx" presStyleLbl="parChTrans1D2" presStyleIdx="0" presStyleCnt="3"/>
      <dgm:spPr/>
      <dgm:t>
        <a:bodyPr/>
        <a:lstStyle/>
        <a:p>
          <a:endParaRPr lang="bg-BG"/>
        </a:p>
      </dgm:t>
    </dgm:pt>
    <dgm:pt modelId="{77296268-0C84-49A1-A635-52A60F29A04B}" type="pres">
      <dgm:prSet presAssocID="{12F36E15-20DC-4607-88C1-FF707A93E1D0}" presName="root2" presStyleCnt="0"/>
      <dgm:spPr/>
    </dgm:pt>
    <dgm:pt modelId="{C540EF5D-3A81-4A86-BBF3-B3D785A78EBD}" type="pres">
      <dgm:prSet presAssocID="{12F36E15-20DC-4607-88C1-FF707A93E1D0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7B8F762C-900C-4029-BD76-2185A40C0236}" type="pres">
      <dgm:prSet presAssocID="{12F36E15-20DC-4607-88C1-FF707A93E1D0}" presName="level3hierChild" presStyleCnt="0"/>
      <dgm:spPr/>
    </dgm:pt>
    <dgm:pt modelId="{154FF84D-1675-4C36-8E64-5FC695A4E19E}" type="pres">
      <dgm:prSet presAssocID="{FEE5726F-80C8-4983-BD24-DFD9090A03BC}" presName="conn2-1" presStyleLbl="parChTrans1D3" presStyleIdx="0" presStyleCnt="7"/>
      <dgm:spPr/>
      <dgm:t>
        <a:bodyPr/>
        <a:lstStyle/>
        <a:p>
          <a:endParaRPr lang="bg-BG"/>
        </a:p>
      </dgm:t>
    </dgm:pt>
    <dgm:pt modelId="{95984957-04B4-4A9A-B6B4-6671CB84E4E8}" type="pres">
      <dgm:prSet presAssocID="{FEE5726F-80C8-4983-BD24-DFD9090A03BC}" presName="connTx" presStyleLbl="parChTrans1D3" presStyleIdx="0" presStyleCnt="7"/>
      <dgm:spPr/>
      <dgm:t>
        <a:bodyPr/>
        <a:lstStyle/>
        <a:p>
          <a:endParaRPr lang="bg-BG"/>
        </a:p>
      </dgm:t>
    </dgm:pt>
    <dgm:pt modelId="{5F430C03-02B4-4825-8B41-C6DE29E823A2}" type="pres">
      <dgm:prSet presAssocID="{59DC46E2-9811-4877-BEF4-2ED070169C23}" presName="root2" presStyleCnt="0"/>
      <dgm:spPr/>
    </dgm:pt>
    <dgm:pt modelId="{DE9B78D1-5502-4E82-B550-30F224A49AB8}" type="pres">
      <dgm:prSet presAssocID="{59DC46E2-9811-4877-BEF4-2ED070169C23}" presName="LevelTwoTextNode" presStyleLbl="node3" presStyleIdx="0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6C6EAA75-9873-455A-B83F-1BBEB7F5069B}" type="pres">
      <dgm:prSet presAssocID="{59DC46E2-9811-4877-BEF4-2ED070169C23}" presName="level3hierChild" presStyleCnt="0"/>
      <dgm:spPr/>
    </dgm:pt>
    <dgm:pt modelId="{5A74B404-802F-47F1-8E93-3DC6ED3056A0}" type="pres">
      <dgm:prSet presAssocID="{C0728685-B16E-434D-8C8C-F3C65257C27F}" presName="conn2-1" presStyleLbl="parChTrans1D3" presStyleIdx="1" presStyleCnt="7"/>
      <dgm:spPr/>
      <dgm:t>
        <a:bodyPr/>
        <a:lstStyle/>
        <a:p>
          <a:endParaRPr lang="bg-BG"/>
        </a:p>
      </dgm:t>
    </dgm:pt>
    <dgm:pt modelId="{34B3E7E2-6B44-4432-8D60-F3AE7ECCD159}" type="pres">
      <dgm:prSet presAssocID="{C0728685-B16E-434D-8C8C-F3C65257C27F}" presName="connTx" presStyleLbl="parChTrans1D3" presStyleIdx="1" presStyleCnt="7"/>
      <dgm:spPr/>
      <dgm:t>
        <a:bodyPr/>
        <a:lstStyle/>
        <a:p>
          <a:endParaRPr lang="bg-BG"/>
        </a:p>
      </dgm:t>
    </dgm:pt>
    <dgm:pt modelId="{6833ACCB-E4B4-42E7-8C90-AD79FD670CE6}" type="pres">
      <dgm:prSet presAssocID="{67697A55-4B17-4DD6-8E92-CB237F799FA4}" presName="root2" presStyleCnt="0"/>
      <dgm:spPr/>
    </dgm:pt>
    <dgm:pt modelId="{7D7BCB37-63DB-4617-90EC-F7927A1C00F9}" type="pres">
      <dgm:prSet presAssocID="{67697A55-4B17-4DD6-8E92-CB237F799FA4}" presName="LevelTwoTextNode" presStyleLbl="node3" presStyleIdx="1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5551FE34-A984-4395-B3DE-56F8FE00032F}" type="pres">
      <dgm:prSet presAssocID="{67697A55-4B17-4DD6-8E92-CB237F799FA4}" presName="level3hierChild" presStyleCnt="0"/>
      <dgm:spPr/>
    </dgm:pt>
    <dgm:pt modelId="{F78A15DA-CFE8-4CA9-907B-9497369D4F45}" type="pres">
      <dgm:prSet presAssocID="{3B1CD3E0-43A8-4134-BD81-808351677B4E}" presName="conn2-1" presStyleLbl="parChTrans1D2" presStyleIdx="1" presStyleCnt="3"/>
      <dgm:spPr/>
      <dgm:t>
        <a:bodyPr/>
        <a:lstStyle/>
        <a:p>
          <a:endParaRPr lang="bg-BG"/>
        </a:p>
      </dgm:t>
    </dgm:pt>
    <dgm:pt modelId="{D0B9B7DA-D0D0-4FE2-B510-090D57B9777E}" type="pres">
      <dgm:prSet presAssocID="{3B1CD3E0-43A8-4134-BD81-808351677B4E}" presName="connTx" presStyleLbl="parChTrans1D2" presStyleIdx="1" presStyleCnt="3"/>
      <dgm:spPr/>
      <dgm:t>
        <a:bodyPr/>
        <a:lstStyle/>
        <a:p>
          <a:endParaRPr lang="bg-BG"/>
        </a:p>
      </dgm:t>
    </dgm:pt>
    <dgm:pt modelId="{41C982DA-5AD5-4F85-B39E-FD32A644AE08}" type="pres">
      <dgm:prSet presAssocID="{F2912974-0D46-4B83-B3AF-25DD46849CB7}" presName="root2" presStyleCnt="0"/>
      <dgm:spPr/>
    </dgm:pt>
    <dgm:pt modelId="{9C1D3981-C745-44BA-AFCA-22DA21D6D9C8}" type="pres">
      <dgm:prSet presAssocID="{F2912974-0D46-4B83-B3AF-25DD46849CB7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BB5CD725-73B1-47D8-9742-D7CBEBFA607E}" type="pres">
      <dgm:prSet presAssocID="{F2912974-0D46-4B83-B3AF-25DD46849CB7}" presName="level3hierChild" presStyleCnt="0"/>
      <dgm:spPr/>
    </dgm:pt>
    <dgm:pt modelId="{1CBFC2F9-A695-45FA-832B-758248A280A1}" type="pres">
      <dgm:prSet presAssocID="{E5CCB718-9A32-482B-83A7-6F60D6FD4F13}" presName="conn2-1" presStyleLbl="parChTrans1D3" presStyleIdx="2" presStyleCnt="7"/>
      <dgm:spPr/>
      <dgm:t>
        <a:bodyPr/>
        <a:lstStyle/>
        <a:p>
          <a:endParaRPr lang="bg-BG"/>
        </a:p>
      </dgm:t>
    </dgm:pt>
    <dgm:pt modelId="{1AB1593C-5D01-47CF-A10E-0ABD2202C0F3}" type="pres">
      <dgm:prSet presAssocID="{E5CCB718-9A32-482B-83A7-6F60D6FD4F13}" presName="connTx" presStyleLbl="parChTrans1D3" presStyleIdx="2" presStyleCnt="7"/>
      <dgm:spPr/>
      <dgm:t>
        <a:bodyPr/>
        <a:lstStyle/>
        <a:p>
          <a:endParaRPr lang="bg-BG"/>
        </a:p>
      </dgm:t>
    </dgm:pt>
    <dgm:pt modelId="{22E29027-77EA-40A9-A9FE-43F0342A4705}" type="pres">
      <dgm:prSet presAssocID="{D873F92E-5055-4AF8-9F14-4AC211B89215}" presName="root2" presStyleCnt="0"/>
      <dgm:spPr/>
    </dgm:pt>
    <dgm:pt modelId="{F0AE381D-E6D8-41E3-BEF9-247A95FF6980}" type="pres">
      <dgm:prSet presAssocID="{D873F92E-5055-4AF8-9F14-4AC211B89215}" presName="LevelTwoTextNode" presStyleLbl="node3" presStyleIdx="2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71444C16-869C-4D42-85BA-777511804938}" type="pres">
      <dgm:prSet presAssocID="{D873F92E-5055-4AF8-9F14-4AC211B89215}" presName="level3hierChild" presStyleCnt="0"/>
      <dgm:spPr/>
    </dgm:pt>
    <dgm:pt modelId="{DC1F7561-18C3-4769-8197-302668DDD69B}" type="pres">
      <dgm:prSet presAssocID="{84A3F5B4-F4E2-4BDE-8005-3CC1E7B9B828}" presName="conn2-1" presStyleLbl="parChTrans1D3" presStyleIdx="3" presStyleCnt="7"/>
      <dgm:spPr/>
      <dgm:t>
        <a:bodyPr/>
        <a:lstStyle/>
        <a:p>
          <a:endParaRPr lang="bg-BG"/>
        </a:p>
      </dgm:t>
    </dgm:pt>
    <dgm:pt modelId="{20B8433C-176E-4F41-AE01-49BAF78D8381}" type="pres">
      <dgm:prSet presAssocID="{84A3F5B4-F4E2-4BDE-8005-3CC1E7B9B828}" presName="connTx" presStyleLbl="parChTrans1D3" presStyleIdx="3" presStyleCnt="7"/>
      <dgm:spPr/>
      <dgm:t>
        <a:bodyPr/>
        <a:lstStyle/>
        <a:p>
          <a:endParaRPr lang="bg-BG"/>
        </a:p>
      </dgm:t>
    </dgm:pt>
    <dgm:pt modelId="{281E7418-600D-41ED-969F-A3BE2A4DB894}" type="pres">
      <dgm:prSet presAssocID="{B4835746-B982-4E69-8B14-B084840B98C6}" presName="root2" presStyleCnt="0"/>
      <dgm:spPr/>
    </dgm:pt>
    <dgm:pt modelId="{567D8990-EE55-4E71-8F19-9E84D9B53F63}" type="pres">
      <dgm:prSet presAssocID="{B4835746-B982-4E69-8B14-B084840B98C6}" presName="LevelTwoTextNode" presStyleLbl="node3" presStyleIdx="3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C583546E-F19D-4A16-BF2F-34F68A6340D9}" type="pres">
      <dgm:prSet presAssocID="{B4835746-B982-4E69-8B14-B084840B98C6}" presName="level3hierChild" presStyleCnt="0"/>
      <dgm:spPr/>
    </dgm:pt>
    <dgm:pt modelId="{EEEFD01E-0D6B-4E7B-A1D6-496C9C48EF17}" type="pres">
      <dgm:prSet presAssocID="{DB1EBFE1-64D4-4213-AEEF-DCF4A0627AD0}" presName="conn2-1" presStyleLbl="parChTrans1D3" presStyleIdx="4" presStyleCnt="7"/>
      <dgm:spPr/>
      <dgm:t>
        <a:bodyPr/>
        <a:lstStyle/>
        <a:p>
          <a:endParaRPr lang="bg-BG"/>
        </a:p>
      </dgm:t>
    </dgm:pt>
    <dgm:pt modelId="{4BD74748-AC6D-4FC5-A8D9-513259C5CF6E}" type="pres">
      <dgm:prSet presAssocID="{DB1EBFE1-64D4-4213-AEEF-DCF4A0627AD0}" presName="connTx" presStyleLbl="parChTrans1D3" presStyleIdx="4" presStyleCnt="7"/>
      <dgm:spPr/>
      <dgm:t>
        <a:bodyPr/>
        <a:lstStyle/>
        <a:p>
          <a:endParaRPr lang="bg-BG"/>
        </a:p>
      </dgm:t>
    </dgm:pt>
    <dgm:pt modelId="{5D07C09E-3884-478F-B172-593D51D9E8EA}" type="pres">
      <dgm:prSet presAssocID="{12B113E0-6C02-4D42-9971-BB3B1DB385A0}" presName="root2" presStyleCnt="0"/>
      <dgm:spPr/>
    </dgm:pt>
    <dgm:pt modelId="{D5813993-5262-4BE1-9787-20827E9CFA41}" type="pres">
      <dgm:prSet presAssocID="{12B113E0-6C02-4D42-9971-BB3B1DB385A0}" presName="LevelTwoTextNode" presStyleLbl="node3" presStyleIdx="4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983CFD45-A34B-4344-8ECC-A8600DFBD483}" type="pres">
      <dgm:prSet presAssocID="{12B113E0-6C02-4D42-9971-BB3B1DB385A0}" presName="level3hierChild" presStyleCnt="0"/>
      <dgm:spPr/>
    </dgm:pt>
    <dgm:pt modelId="{27D95F64-5D9A-43B7-8016-366190D86755}" type="pres">
      <dgm:prSet presAssocID="{53157B4B-6BF6-4D1A-8186-E0CD6D759266}" presName="conn2-1" presStyleLbl="parChTrans1D2" presStyleIdx="2" presStyleCnt="3"/>
      <dgm:spPr/>
      <dgm:t>
        <a:bodyPr/>
        <a:lstStyle/>
        <a:p>
          <a:endParaRPr lang="bg-BG"/>
        </a:p>
      </dgm:t>
    </dgm:pt>
    <dgm:pt modelId="{7923A4A6-6F8A-42D9-82B1-B3E1CB5FC672}" type="pres">
      <dgm:prSet presAssocID="{53157B4B-6BF6-4D1A-8186-E0CD6D759266}" presName="connTx" presStyleLbl="parChTrans1D2" presStyleIdx="2" presStyleCnt="3"/>
      <dgm:spPr/>
      <dgm:t>
        <a:bodyPr/>
        <a:lstStyle/>
        <a:p>
          <a:endParaRPr lang="bg-BG"/>
        </a:p>
      </dgm:t>
    </dgm:pt>
    <dgm:pt modelId="{4F4EF277-596A-4CBF-A46B-5FC9343B4368}" type="pres">
      <dgm:prSet presAssocID="{1A055814-69B8-4DD2-A60F-2F24FEB0FAF2}" presName="root2" presStyleCnt="0"/>
      <dgm:spPr/>
    </dgm:pt>
    <dgm:pt modelId="{7D5A0917-6B0F-4828-9F46-2ADE828D7EE2}" type="pres">
      <dgm:prSet presAssocID="{1A055814-69B8-4DD2-A60F-2F24FEB0FAF2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A455FCAA-0093-4791-94DE-6F4FFEBFD88E}" type="pres">
      <dgm:prSet presAssocID="{1A055814-69B8-4DD2-A60F-2F24FEB0FAF2}" presName="level3hierChild" presStyleCnt="0"/>
      <dgm:spPr/>
    </dgm:pt>
    <dgm:pt modelId="{61FF779F-F46E-430A-BDEA-9C52A72B91B5}" type="pres">
      <dgm:prSet presAssocID="{E28B5E9C-4136-45F4-AE5F-7F2239A59347}" presName="conn2-1" presStyleLbl="parChTrans1D3" presStyleIdx="5" presStyleCnt="7"/>
      <dgm:spPr/>
      <dgm:t>
        <a:bodyPr/>
        <a:lstStyle/>
        <a:p>
          <a:endParaRPr lang="bg-BG"/>
        </a:p>
      </dgm:t>
    </dgm:pt>
    <dgm:pt modelId="{39257A0F-52A6-4F4D-A560-AB486D1925A6}" type="pres">
      <dgm:prSet presAssocID="{E28B5E9C-4136-45F4-AE5F-7F2239A59347}" presName="connTx" presStyleLbl="parChTrans1D3" presStyleIdx="5" presStyleCnt="7"/>
      <dgm:spPr/>
      <dgm:t>
        <a:bodyPr/>
        <a:lstStyle/>
        <a:p>
          <a:endParaRPr lang="bg-BG"/>
        </a:p>
      </dgm:t>
    </dgm:pt>
    <dgm:pt modelId="{AEA370BD-6353-4ABE-A95F-98B314EE0F74}" type="pres">
      <dgm:prSet presAssocID="{19292485-B6D3-4F31-9E13-E10ED7F556A0}" presName="root2" presStyleCnt="0"/>
      <dgm:spPr/>
    </dgm:pt>
    <dgm:pt modelId="{46F890BE-F5B5-4036-9E85-471641B63901}" type="pres">
      <dgm:prSet presAssocID="{19292485-B6D3-4F31-9E13-E10ED7F556A0}" presName="LevelTwoTextNode" presStyleLbl="node3" presStyleIdx="5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2C1DEB8A-F086-43ED-B0DC-26C9CAF52462}" type="pres">
      <dgm:prSet presAssocID="{19292485-B6D3-4F31-9E13-E10ED7F556A0}" presName="level3hierChild" presStyleCnt="0"/>
      <dgm:spPr/>
    </dgm:pt>
    <dgm:pt modelId="{EBFAD4E4-1E53-46A3-AAA5-D1ACCB5861CE}" type="pres">
      <dgm:prSet presAssocID="{42CFF649-C97A-4797-9C32-E29EC3B3E9EB}" presName="conn2-1" presStyleLbl="parChTrans1D3" presStyleIdx="6" presStyleCnt="7"/>
      <dgm:spPr/>
      <dgm:t>
        <a:bodyPr/>
        <a:lstStyle/>
        <a:p>
          <a:endParaRPr lang="bg-BG"/>
        </a:p>
      </dgm:t>
    </dgm:pt>
    <dgm:pt modelId="{2FF937E5-D617-4650-93C3-E77AF6227751}" type="pres">
      <dgm:prSet presAssocID="{42CFF649-C97A-4797-9C32-E29EC3B3E9EB}" presName="connTx" presStyleLbl="parChTrans1D3" presStyleIdx="6" presStyleCnt="7"/>
      <dgm:spPr/>
      <dgm:t>
        <a:bodyPr/>
        <a:lstStyle/>
        <a:p>
          <a:endParaRPr lang="bg-BG"/>
        </a:p>
      </dgm:t>
    </dgm:pt>
    <dgm:pt modelId="{2743E490-AF90-4310-97B5-86379CD6095C}" type="pres">
      <dgm:prSet presAssocID="{77C69356-E047-41F0-A972-28AC8ECED947}" presName="root2" presStyleCnt="0"/>
      <dgm:spPr/>
    </dgm:pt>
    <dgm:pt modelId="{A8427F49-5110-4300-8B1A-C57F960530C9}" type="pres">
      <dgm:prSet presAssocID="{77C69356-E047-41F0-A972-28AC8ECED947}" presName="LevelTwoTextNode" presStyleLbl="node3" presStyleIdx="6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EB033BB2-3825-4117-B18D-4A32BD9D34DA}" type="pres">
      <dgm:prSet presAssocID="{77C69356-E047-41F0-A972-28AC8ECED947}" presName="level3hierChild" presStyleCnt="0"/>
      <dgm:spPr/>
    </dgm:pt>
  </dgm:ptLst>
  <dgm:cxnLst>
    <dgm:cxn modelId="{09297ECC-0667-463F-ADA1-7CDC128FC966}" type="presOf" srcId="{E5CCB718-9A32-482B-83A7-6F60D6FD4F13}" destId="{1AB1593C-5D01-47CF-A10E-0ABD2202C0F3}" srcOrd="1" destOrd="0" presId="urn:microsoft.com/office/officeart/2005/8/layout/hierarchy2"/>
    <dgm:cxn modelId="{271FE9D1-5ED6-4A2C-B69D-B4BA5CC4ADDC}" srcId="{05A694AC-307C-4051-8A0C-C925F0610327}" destId="{2C747943-B58D-462B-B8A6-7B54645157A2}" srcOrd="0" destOrd="0" parTransId="{B54BB1B0-203C-499D-BD72-C5181D5B2397}" sibTransId="{89EFEF05-9A84-408D-8369-CD0FC436EF2C}"/>
    <dgm:cxn modelId="{AC1CD1AD-7D69-44A3-996D-DD4BE7F83FE1}" type="presOf" srcId="{12B113E0-6C02-4D42-9971-BB3B1DB385A0}" destId="{D5813993-5262-4BE1-9787-20827E9CFA41}" srcOrd="0" destOrd="0" presId="urn:microsoft.com/office/officeart/2005/8/layout/hierarchy2"/>
    <dgm:cxn modelId="{9A8B91B8-280A-4C90-90D5-B5472EBBB2EF}" type="presOf" srcId="{42CFF649-C97A-4797-9C32-E29EC3B3E9EB}" destId="{EBFAD4E4-1E53-46A3-AAA5-D1ACCB5861CE}" srcOrd="0" destOrd="0" presId="urn:microsoft.com/office/officeart/2005/8/layout/hierarchy2"/>
    <dgm:cxn modelId="{BAC0D867-63C9-4057-BF49-914B51DECA07}" type="presOf" srcId="{DB1EBFE1-64D4-4213-AEEF-DCF4A0627AD0}" destId="{4BD74748-AC6D-4FC5-A8D9-513259C5CF6E}" srcOrd="1" destOrd="0" presId="urn:microsoft.com/office/officeart/2005/8/layout/hierarchy2"/>
    <dgm:cxn modelId="{0944B614-F77A-438F-BB42-9456B2A3AF8B}" type="presOf" srcId="{E28B5E9C-4136-45F4-AE5F-7F2239A59347}" destId="{61FF779F-F46E-430A-BDEA-9C52A72B91B5}" srcOrd="0" destOrd="0" presId="urn:microsoft.com/office/officeart/2005/8/layout/hierarchy2"/>
    <dgm:cxn modelId="{6F7E6EF2-C7D4-4576-A8EE-76BBA0241A70}" type="presOf" srcId="{77C69356-E047-41F0-A972-28AC8ECED947}" destId="{A8427F49-5110-4300-8B1A-C57F960530C9}" srcOrd="0" destOrd="0" presId="urn:microsoft.com/office/officeart/2005/8/layout/hierarchy2"/>
    <dgm:cxn modelId="{9E02CCEA-9F00-4F3E-B7F7-A2E269663980}" srcId="{2C747943-B58D-462B-B8A6-7B54645157A2}" destId="{1A055814-69B8-4DD2-A60F-2F24FEB0FAF2}" srcOrd="2" destOrd="0" parTransId="{53157B4B-6BF6-4D1A-8186-E0CD6D759266}" sibTransId="{2CFDE598-E6C7-4560-9174-4594B7EEC0DE}"/>
    <dgm:cxn modelId="{E10FA113-EB5A-42A2-9A2D-EB33DC1992C8}" type="presOf" srcId="{19292485-B6D3-4F31-9E13-E10ED7F556A0}" destId="{46F890BE-F5B5-4036-9E85-471641B63901}" srcOrd="0" destOrd="0" presId="urn:microsoft.com/office/officeart/2005/8/layout/hierarchy2"/>
    <dgm:cxn modelId="{A242AFCD-F6D6-4A83-9297-AA21400C7343}" srcId="{12F36E15-20DC-4607-88C1-FF707A93E1D0}" destId="{59DC46E2-9811-4877-BEF4-2ED070169C23}" srcOrd="0" destOrd="0" parTransId="{FEE5726F-80C8-4983-BD24-DFD9090A03BC}" sibTransId="{69822EAB-B91A-4BE2-A1D6-02342631AA71}"/>
    <dgm:cxn modelId="{AD9B5CF2-DA85-4938-9A12-D8652CF4C0FA}" type="presOf" srcId="{53157B4B-6BF6-4D1A-8186-E0CD6D759266}" destId="{7923A4A6-6F8A-42D9-82B1-B3E1CB5FC672}" srcOrd="1" destOrd="0" presId="urn:microsoft.com/office/officeart/2005/8/layout/hierarchy2"/>
    <dgm:cxn modelId="{FC7C9BCD-B3E5-4EFD-B089-645AB4399A4D}" srcId="{12F36E15-20DC-4607-88C1-FF707A93E1D0}" destId="{67697A55-4B17-4DD6-8E92-CB237F799FA4}" srcOrd="1" destOrd="0" parTransId="{C0728685-B16E-434D-8C8C-F3C65257C27F}" sibTransId="{EDC7E267-5DC3-41D4-93C0-E7D11ACC85DF}"/>
    <dgm:cxn modelId="{6772FCBF-B447-4CF6-A843-1055BA17092A}" type="presOf" srcId="{42CFF649-C97A-4797-9C32-E29EC3B3E9EB}" destId="{2FF937E5-D617-4650-93C3-E77AF6227751}" srcOrd="1" destOrd="0" presId="urn:microsoft.com/office/officeart/2005/8/layout/hierarchy2"/>
    <dgm:cxn modelId="{773981C6-59D5-4E5F-9396-4A26394F362A}" type="presOf" srcId="{84A3F5B4-F4E2-4BDE-8005-3CC1E7B9B828}" destId="{20B8433C-176E-4F41-AE01-49BAF78D8381}" srcOrd="1" destOrd="0" presId="urn:microsoft.com/office/officeart/2005/8/layout/hierarchy2"/>
    <dgm:cxn modelId="{D894C916-9810-403E-BAE0-AD96482F6B3E}" type="presOf" srcId="{EB53F035-0B0E-413E-A225-6CE7C49D67E2}" destId="{4B5C8C50-44F5-4472-BE05-59EE84B8AABF}" srcOrd="1" destOrd="0" presId="urn:microsoft.com/office/officeart/2005/8/layout/hierarchy2"/>
    <dgm:cxn modelId="{BC19705D-7AE2-41B0-9452-7DB035D9C067}" type="presOf" srcId="{E28B5E9C-4136-45F4-AE5F-7F2239A59347}" destId="{39257A0F-52A6-4F4D-A560-AB486D1925A6}" srcOrd="1" destOrd="0" presId="urn:microsoft.com/office/officeart/2005/8/layout/hierarchy2"/>
    <dgm:cxn modelId="{C8C7F3EA-0412-4D05-8064-5B1000AAE302}" type="presOf" srcId="{05A694AC-307C-4051-8A0C-C925F0610327}" destId="{FFC58F8F-1F3C-40E2-A032-E5C8641CC2A1}" srcOrd="0" destOrd="0" presId="urn:microsoft.com/office/officeart/2005/8/layout/hierarchy2"/>
    <dgm:cxn modelId="{0C7832C7-E748-4BBE-A10E-25752C3AECD1}" type="presOf" srcId="{DB1EBFE1-64D4-4213-AEEF-DCF4A0627AD0}" destId="{EEEFD01E-0D6B-4E7B-A1D6-496C9C48EF17}" srcOrd="0" destOrd="0" presId="urn:microsoft.com/office/officeart/2005/8/layout/hierarchy2"/>
    <dgm:cxn modelId="{D6205BA4-7F32-42BE-B341-7CEFE8D4607C}" type="presOf" srcId="{EB53F035-0B0E-413E-A225-6CE7C49D67E2}" destId="{A5796131-0B09-4154-A179-D98807F43F88}" srcOrd="0" destOrd="0" presId="urn:microsoft.com/office/officeart/2005/8/layout/hierarchy2"/>
    <dgm:cxn modelId="{3AFD0755-ADC8-41F9-B121-8C0ADF16C482}" srcId="{F2912974-0D46-4B83-B3AF-25DD46849CB7}" destId="{12B113E0-6C02-4D42-9971-BB3B1DB385A0}" srcOrd="2" destOrd="0" parTransId="{DB1EBFE1-64D4-4213-AEEF-DCF4A0627AD0}" sibTransId="{5FDE8253-FDF0-492E-ADB9-7F0022287417}"/>
    <dgm:cxn modelId="{52BA5EF0-90DE-4333-B355-D338A6218488}" type="presOf" srcId="{F2912974-0D46-4B83-B3AF-25DD46849CB7}" destId="{9C1D3981-C745-44BA-AFCA-22DA21D6D9C8}" srcOrd="0" destOrd="0" presId="urn:microsoft.com/office/officeart/2005/8/layout/hierarchy2"/>
    <dgm:cxn modelId="{C4B3DEAE-F5B7-408E-9320-324573349F44}" type="presOf" srcId="{3B1CD3E0-43A8-4134-BD81-808351677B4E}" destId="{D0B9B7DA-D0D0-4FE2-B510-090D57B9777E}" srcOrd="1" destOrd="0" presId="urn:microsoft.com/office/officeart/2005/8/layout/hierarchy2"/>
    <dgm:cxn modelId="{0CB83B31-A828-4C8F-9078-13DA525A2DFF}" srcId="{F2912974-0D46-4B83-B3AF-25DD46849CB7}" destId="{B4835746-B982-4E69-8B14-B084840B98C6}" srcOrd="1" destOrd="0" parTransId="{84A3F5B4-F4E2-4BDE-8005-3CC1E7B9B828}" sibTransId="{17502768-8A68-4418-A5C9-CECC21FCD600}"/>
    <dgm:cxn modelId="{AB71F0C2-A443-4DC1-B7A1-A40F781E485D}" type="presOf" srcId="{FEE5726F-80C8-4983-BD24-DFD9090A03BC}" destId="{95984957-04B4-4A9A-B6B4-6671CB84E4E8}" srcOrd="1" destOrd="0" presId="urn:microsoft.com/office/officeart/2005/8/layout/hierarchy2"/>
    <dgm:cxn modelId="{C3FBADFE-A143-4BA7-B04F-F437372541E9}" srcId="{2C747943-B58D-462B-B8A6-7B54645157A2}" destId="{12F36E15-20DC-4607-88C1-FF707A93E1D0}" srcOrd="0" destOrd="0" parTransId="{EB53F035-0B0E-413E-A225-6CE7C49D67E2}" sibTransId="{B0B83619-1477-4B5A-9BF2-FCFCF5AFE79C}"/>
    <dgm:cxn modelId="{B76D30B5-CD6B-4CDF-A965-5FC7DC23FD1E}" srcId="{2C747943-B58D-462B-B8A6-7B54645157A2}" destId="{F2912974-0D46-4B83-B3AF-25DD46849CB7}" srcOrd="1" destOrd="0" parTransId="{3B1CD3E0-43A8-4134-BD81-808351677B4E}" sibTransId="{14C629ED-47C2-445D-B7B6-FE8BAA9D642D}"/>
    <dgm:cxn modelId="{4A8CC288-ADFF-49B3-A028-89A6B648E84B}" type="presOf" srcId="{C0728685-B16E-434D-8C8C-F3C65257C27F}" destId="{5A74B404-802F-47F1-8E93-3DC6ED3056A0}" srcOrd="0" destOrd="0" presId="urn:microsoft.com/office/officeart/2005/8/layout/hierarchy2"/>
    <dgm:cxn modelId="{49B74143-B1CF-46D7-99A2-959592D3E568}" type="presOf" srcId="{59DC46E2-9811-4877-BEF4-2ED070169C23}" destId="{DE9B78D1-5502-4E82-B550-30F224A49AB8}" srcOrd="0" destOrd="0" presId="urn:microsoft.com/office/officeart/2005/8/layout/hierarchy2"/>
    <dgm:cxn modelId="{C5A0FDEF-2A49-4516-8B2C-50B0B64019FA}" type="presOf" srcId="{53157B4B-6BF6-4D1A-8186-E0CD6D759266}" destId="{27D95F64-5D9A-43B7-8016-366190D86755}" srcOrd="0" destOrd="0" presId="urn:microsoft.com/office/officeart/2005/8/layout/hierarchy2"/>
    <dgm:cxn modelId="{F4F394B2-795F-443B-B0FC-0A16EDC563E2}" type="presOf" srcId="{D873F92E-5055-4AF8-9F14-4AC211B89215}" destId="{F0AE381D-E6D8-41E3-BEF9-247A95FF6980}" srcOrd="0" destOrd="0" presId="urn:microsoft.com/office/officeart/2005/8/layout/hierarchy2"/>
    <dgm:cxn modelId="{A9CD8BBD-BCD1-488B-B04C-15B41C5DBD98}" type="presOf" srcId="{C0728685-B16E-434D-8C8C-F3C65257C27F}" destId="{34B3E7E2-6B44-4432-8D60-F3AE7ECCD159}" srcOrd="1" destOrd="0" presId="urn:microsoft.com/office/officeart/2005/8/layout/hierarchy2"/>
    <dgm:cxn modelId="{E50CB51C-B3B9-4405-85EA-9A65684DC31A}" srcId="{F2912974-0D46-4B83-B3AF-25DD46849CB7}" destId="{D873F92E-5055-4AF8-9F14-4AC211B89215}" srcOrd="0" destOrd="0" parTransId="{E5CCB718-9A32-482B-83A7-6F60D6FD4F13}" sibTransId="{9F095C5D-9B53-4933-A639-4D20F9BA0960}"/>
    <dgm:cxn modelId="{421894FC-E4B1-4340-8BD5-D6C003A1A414}" type="presOf" srcId="{67697A55-4B17-4DD6-8E92-CB237F799FA4}" destId="{7D7BCB37-63DB-4617-90EC-F7927A1C00F9}" srcOrd="0" destOrd="0" presId="urn:microsoft.com/office/officeart/2005/8/layout/hierarchy2"/>
    <dgm:cxn modelId="{4CA1767B-183F-4546-8A17-4544A0F17C60}" type="presOf" srcId="{84A3F5B4-F4E2-4BDE-8005-3CC1E7B9B828}" destId="{DC1F7561-18C3-4769-8197-302668DDD69B}" srcOrd="0" destOrd="0" presId="urn:microsoft.com/office/officeart/2005/8/layout/hierarchy2"/>
    <dgm:cxn modelId="{7DC684DB-D704-4FF3-92DF-C74F7BEFA91D}" srcId="{1A055814-69B8-4DD2-A60F-2F24FEB0FAF2}" destId="{19292485-B6D3-4F31-9E13-E10ED7F556A0}" srcOrd="0" destOrd="0" parTransId="{E28B5E9C-4136-45F4-AE5F-7F2239A59347}" sibTransId="{771C380A-1022-4CFA-8BAF-66A7C530B3D5}"/>
    <dgm:cxn modelId="{CFF0FF37-BAB7-40CC-B7E0-0E15C6DC89FB}" type="presOf" srcId="{E5CCB718-9A32-482B-83A7-6F60D6FD4F13}" destId="{1CBFC2F9-A695-45FA-832B-758248A280A1}" srcOrd="0" destOrd="0" presId="urn:microsoft.com/office/officeart/2005/8/layout/hierarchy2"/>
    <dgm:cxn modelId="{350EF84D-F36E-4F80-873F-83FFAA654266}" type="presOf" srcId="{3B1CD3E0-43A8-4134-BD81-808351677B4E}" destId="{F78A15DA-CFE8-4CA9-907B-9497369D4F45}" srcOrd="0" destOrd="0" presId="urn:microsoft.com/office/officeart/2005/8/layout/hierarchy2"/>
    <dgm:cxn modelId="{A672B4CC-D9D7-400D-85DE-2EDA4DBCF140}" srcId="{1A055814-69B8-4DD2-A60F-2F24FEB0FAF2}" destId="{77C69356-E047-41F0-A972-28AC8ECED947}" srcOrd="1" destOrd="0" parTransId="{42CFF649-C97A-4797-9C32-E29EC3B3E9EB}" sibTransId="{7F526D2E-9059-4377-92EC-D82EAF9843B7}"/>
    <dgm:cxn modelId="{27E9F5B9-51A5-4D22-AE51-7DBD64689A59}" type="presOf" srcId="{2C747943-B58D-462B-B8A6-7B54645157A2}" destId="{4F2BAE9B-6C35-4EE5-AAB8-C5B2A0843143}" srcOrd="0" destOrd="0" presId="urn:microsoft.com/office/officeart/2005/8/layout/hierarchy2"/>
    <dgm:cxn modelId="{296D961C-4FF7-45CD-B3E4-49B6311D11AE}" type="presOf" srcId="{12F36E15-20DC-4607-88C1-FF707A93E1D0}" destId="{C540EF5D-3A81-4A86-BBF3-B3D785A78EBD}" srcOrd="0" destOrd="0" presId="urn:microsoft.com/office/officeart/2005/8/layout/hierarchy2"/>
    <dgm:cxn modelId="{A8D642F4-8774-45CC-A63E-6D342808C5EB}" type="presOf" srcId="{FEE5726F-80C8-4983-BD24-DFD9090A03BC}" destId="{154FF84D-1675-4C36-8E64-5FC695A4E19E}" srcOrd="0" destOrd="0" presId="urn:microsoft.com/office/officeart/2005/8/layout/hierarchy2"/>
    <dgm:cxn modelId="{1DD260AA-6100-46C2-A86E-9276CAA931D1}" type="presOf" srcId="{1A055814-69B8-4DD2-A60F-2F24FEB0FAF2}" destId="{7D5A0917-6B0F-4828-9F46-2ADE828D7EE2}" srcOrd="0" destOrd="0" presId="urn:microsoft.com/office/officeart/2005/8/layout/hierarchy2"/>
    <dgm:cxn modelId="{EC5833AE-3F0A-4238-9FC2-5E7EB87DA3C4}" type="presOf" srcId="{B4835746-B982-4E69-8B14-B084840B98C6}" destId="{567D8990-EE55-4E71-8F19-9E84D9B53F63}" srcOrd="0" destOrd="0" presId="urn:microsoft.com/office/officeart/2005/8/layout/hierarchy2"/>
    <dgm:cxn modelId="{AEDAEE7F-9732-46B8-A766-9D8B5269CF40}" type="presParOf" srcId="{FFC58F8F-1F3C-40E2-A032-E5C8641CC2A1}" destId="{6CD36F12-287C-4BE5-AA37-1946982CE81F}" srcOrd="0" destOrd="0" presId="urn:microsoft.com/office/officeart/2005/8/layout/hierarchy2"/>
    <dgm:cxn modelId="{F387397D-9BC9-4919-90DE-4DDEE74152DA}" type="presParOf" srcId="{6CD36F12-287C-4BE5-AA37-1946982CE81F}" destId="{4F2BAE9B-6C35-4EE5-AAB8-C5B2A0843143}" srcOrd="0" destOrd="0" presId="urn:microsoft.com/office/officeart/2005/8/layout/hierarchy2"/>
    <dgm:cxn modelId="{227C4542-A466-49F5-897F-C220AE3A275A}" type="presParOf" srcId="{6CD36F12-287C-4BE5-AA37-1946982CE81F}" destId="{9B9E171D-E575-4BA2-9A67-365C8CD845CA}" srcOrd="1" destOrd="0" presId="urn:microsoft.com/office/officeart/2005/8/layout/hierarchy2"/>
    <dgm:cxn modelId="{960DF79C-338A-49FD-ADA7-6B39323E0583}" type="presParOf" srcId="{9B9E171D-E575-4BA2-9A67-365C8CD845CA}" destId="{A5796131-0B09-4154-A179-D98807F43F88}" srcOrd="0" destOrd="0" presId="urn:microsoft.com/office/officeart/2005/8/layout/hierarchy2"/>
    <dgm:cxn modelId="{B4ACC20F-554D-4187-8081-45CD7A4F280F}" type="presParOf" srcId="{A5796131-0B09-4154-A179-D98807F43F88}" destId="{4B5C8C50-44F5-4472-BE05-59EE84B8AABF}" srcOrd="0" destOrd="0" presId="urn:microsoft.com/office/officeart/2005/8/layout/hierarchy2"/>
    <dgm:cxn modelId="{986969AD-F105-436C-8B09-F36BA7667FAC}" type="presParOf" srcId="{9B9E171D-E575-4BA2-9A67-365C8CD845CA}" destId="{77296268-0C84-49A1-A635-52A60F29A04B}" srcOrd="1" destOrd="0" presId="urn:microsoft.com/office/officeart/2005/8/layout/hierarchy2"/>
    <dgm:cxn modelId="{BFA98266-585D-42D4-BF95-9E074B92976C}" type="presParOf" srcId="{77296268-0C84-49A1-A635-52A60F29A04B}" destId="{C540EF5D-3A81-4A86-BBF3-B3D785A78EBD}" srcOrd="0" destOrd="0" presId="urn:microsoft.com/office/officeart/2005/8/layout/hierarchy2"/>
    <dgm:cxn modelId="{93F85F5E-BCD3-4305-A102-75D4B2D687DB}" type="presParOf" srcId="{77296268-0C84-49A1-A635-52A60F29A04B}" destId="{7B8F762C-900C-4029-BD76-2185A40C0236}" srcOrd="1" destOrd="0" presId="urn:microsoft.com/office/officeart/2005/8/layout/hierarchy2"/>
    <dgm:cxn modelId="{091FB7F4-523E-4B3F-9F69-9BE82FA22B03}" type="presParOf" srcId="{7B8F762C-900C-4029-BD76-2185A40C0236}" destId="{154FF84D-1675-4C36-8E64-5FC695A4E19E}" srcOrd="0" destOrd="0" presId="urn:microsoft.com/office/officeart/2005/8/layout/hierarchy2"/>
    <dgm:cxn modelId="{7CCF3AF4-7E67-4882-843A-EE4CE69288E1}" type="presParOf" srcId="{154FF84D-1675-4C36-8E64-5FC695A4E19E}" destId="{95984957-04B4-4A9A-B6B4-6671CB84E4E8}" srcOrd="0" destOrd="0" presId="urn:microsoft.com/office/officeart/2005/8/layout/hierarchy2"/>
    <dgm:cxn modelId="{3C1A9ED5-E3FC-4E4A-BB71-37FDD7B520BC}" type="presParOf" srcId="{7B8F762C-900C-4029-BD76-2185A40C0236}" destId="{5F430C03-02B4-4825-8B41-C6DE29E823A2}" srcOrd="1" destOrd="0" presId="urn:microsoft.com/office/officeart/2005/8/layout/hierarchy2"/>
    <dgm:cxn modelId="{B1964C51-634F-4113-AE30-8EB066235238}" type="presParOf" srcId="{5F430C03-02B4-4825-8B41-C6DE29E823A2}" destId="{DE9B78D1-5502-4E82-B550-30F224A49AB8}" srcOrd="0" destOrd="0" presId="urn:microsoft.com/office/officeart/2005/8/layout/hierarchy2"/>
    <dgm:cxn modelId="{EAD3F19C-4E05-4F67-BD00-20A1C62F7BAA}" type="presParOf" srcId="{5F430C03-02B4-4825-8B41-C6DE29E823A2}" destId="{6C6EAA75-9873-455A-B83F-1BBEB7F5069B}" srcOrd="1" destOrd="0" presId="urn:microsoft.com/office/officeart/2005/8/layout/hierarchy2"/>
    <dgm:cxn modelId="{8036819D-9AA3-4B3C-8666-B2255EE4A280}" type="presParOf" srcId="{7B8F762C-900C-4029-BD76-2185A40C0236}" destId="{5A74B404-802F-47F1-8E93-3DC6ED3056A0}" srcOrd="2" destOrd="0" presId="urn:microsoft.com/office/officeart/2005/8/layout/hierarchy2"/>
    <dgm:cxn modelId="{2A13A765-98C9-4FF5-9D4E-E4E3B0EE7901}" type="presParOf" srcId="{5A74B404-802F-47F1-8E93-3DC6ED3056A0}" destId="{34B3E7E2-6B44-4432-8D60-F3AE7ECCD159}" srcOrd="0" destOrd="0" presId="urn:microsoft.com/office/officeart/2005/8/layout/hierarchy2"/>
    <dgm:cxn modelId="{6CA50838-9A82-4480-9BCD-7ECBF8F412DB}" type="presParOf" srcId="{7B8F762C-900C-4029-BD76-2185A40C0236}" destId="{6833ACCB-E4B4-42E7-8C90-AD79FD670CE6}" srcOrd="3" destOrd="0" presId="urn:microsoft.com/office/officeart/2005/8/layout/hierarchy2"/>
    <dgm:cxn modelId="{DD56F7A2-BECA-47AB-B0E7-AFDA2E1D268E}" type="presParOf" srcId="{6833ACCB-E4B4-42E7-8C90-AD79FD670CE6}" destId="{7D7BCB37-63DB-4617-90EC-F7927A1C00F9}" srcOrd="0" destOrd="0" presId="urn:microsoft.com/office/officeart/2005/8/layout/hierarchy2"/>
    <dgm:cxn modelId="{F43ED267-FF12-435F-A788-B78ECD0A1A49}" type="presParOf" srcId="{6833ACCB-E4B4-42E7-8C90-AD79FD670CE6}" destId="{5551FE34-A984-4395-B3DE-56F8FE00032F}" srcOrd="1" destOrd="0" presId="urn:microsoft.com/office/officeart/2005/8/layout/hierarchy2"/>
    <dgm:cxn modelId="{E5F49016-80AC-4673-8B17-A616A46ABE4C}" type="presParOf" srcId="{9B9E171D-E575-4BA2-9A67-365C8CD845CA}" destId="{F78A15DA-CFE8-4CA9-907B-9497369D4F45}" srcOrd="2" destOrd="0" presId="urn:microsoft.com/office/officeart/2005/8/layout/hierarchy2"/>
    <dgm:cxn modelId="{8EC2E958-25CA-47FE-8500-9083688B416D}" type="presParOf" srcId="{F78A15DA-CFE8-4CA9-907B-9497369D4F45}" destId="{D0B9B7DA-D0D0-4FE2-B510-090D57B9777E}" srcOrd="0" destOrd="0" presId="urn:microsoft.com/office/officeart/2005/8/layout/hierarchy2"/>
    <dgm:cxn modelId="{153A9E11-212B-47EA-98D7-72D99C9E4544}" type="presParOf" srcId="{9B9E171D-E575-4BA2-9A67-365C8CD845CA}" destId="{41C982DA-5AD5-4F85-B39E-FD32A644AE08}" srcOrd="3" destOrd="0" presId="urn:microsoft.com/office/officeart/2005/8/layout/hierarchy2"/>
    <dgm:cxn modelId="{847A43A1-6BC6-4D78-B5D9-6E5583292CCF}" type="presParOf" srcId="{41C982DA-5AD5-4F85-B39E-FD32A644AE08}" destId="{9C1D3981-C745-44BA-AFCA-22DA21D6D9C8}" srcOrd="0" destOrd="0" presId="urn:microsoft.com/office/officeart/2005/8/layout/hierarchy2"/>
    <dgm:cxn modelId="{3746E1A7-3F68-4CC4-ABEA-D3AB2F32EDE3}" type="presParOf" srcId="{41C982DA-5AD5-4F85-B39E-FD32A644AE08}" destId="{BB5CD725-73B1-47D8-9742-D7CBEBFA607E}" srcOrd="1" destOrd="0" presId="urn:microsoft.com/office/officeart/2005/8/layout/hierarchy2"/>
    <dgm:cxn modelId="{B6F5A422-1B27-4543-9FD4-DBF1C94AAB60}" type="presParOf" srcId="{BB5CD725-73B1-47D8-9742-D7CBEBFA607E}" destId="{1CBFC2F9-A695-45FA-832B-758248A280A1}" srcOrd="0" destOrd="0" presId="urn:microsoft.com/office/officeart/2005/8/layout/hierarchy2"/>
    <dgm:cxn modelId="{D8895379-4EA4-4E2D-A0C2-9A2C09CD0B30}" type="presParOf" srcId="{1CBFC2F9-A695-45FA-832B-758248A280A1}" destId="{1AB1593C-5D01-47CF-A10E-0ABD2202C0F3}" srcOrd="0" destOrd="0" presId="urn:microsoft.com/office/officeart/2005/8/layout/hierarchy2"/>
    <dgm:cxn modelId="{2447BA70-653F-4164-B85D-A94C7F44426F}" type="presParOf" srcId="{BB5CD725-73B1-47D8-9742-D7CBEBFA607E}" destId="{22E29027-77EA-40A9-A9FE-43F0342A4705}" srcOrd="1" destOrd="0" presId="urn:microsoft.com/office/officeart/2005/8/layout/hierarchy2"/>
    <dgm:cxn modelId="{25DCBD9C-81F1-4538-A828-3F1CF746E2EB}" type="presParOf" srcId="{22E29027-77EA-40A9-A9FE-43F0342A4705}" destId="{F0AE381D-E6D8-41E3-BEF9-247A95FF6980}" srcOrd="0" destOrd="0" presId="urn:microsoft.com/office/officeart/2005/8/layout/hierarchy2"/>
    <dgm:cxn modelId="{BF7A4315-0CF4-4A4E-9A44-A08068A55593}" type="presParOf" srcId="{22E29027-77EA-40A9-A9FE-43F0342A4705}" destId="{71444C16-869C-4D42-85BA-777511804938}" srcOrd="1" destOrd="0" presId="urn:microsoft.com/office/officeart/2005/8/layout/hierarchy2"/>
    <dgm:cxn modelId="{B013A55F-9A94-41B5-9D66-8A92AB5346F0}" type="presParOf" srcId="{BB5CD725-73B1-47D8-9742-D7CBEBFA607E}" destId="{DC1F7561-18C3-4769-8197-302668DDD69B}" srcOrd="2" destOrd="0" presId="urn:microsoft.com/office/officeart/2005/8/layout/hierarchy2"/>
    <dgm:cxn modelId="{339D4135-A4DA-4E60-8B26-ADBA10C56784}" type="presParOf" srcId="{DC1F7561-18C3-4769-8197-302668DDD69B}" destId="{20B8433C-176E-4F41-AE01-49BAF78D8381}" srcOrd="0" destOrd="0" presId="urn:microsoft.com/office/officeart/2005/8/layout/hierarchy2"/>
    <dgm:cxn modelId="{1010748A-3A61-492D-9B9B-04A9D0F49BF1}" type="presParOf" srcId="{BB5CD725-73B1-47D8-9742-D7CBEBFA607E}" destId="{281E7418-600D-41ED-969F-A3BE2A4DB894}" srcOrd="3" destOrd="0" presId="urn:microsoft.com/office/officeart/2005/8/layout/hierarchy2"/>
    <dgm:cxn modelId="{648A3C92-EFAD-4256-BD79-A984CA076172}" type="presParOf" srcId="{281E7418-600D-41ED-969F-A3BE2A4DB894}" destId="{567D8990-EE55-4E71-8F19-9E84D9B53F63}" srcOrd="0" destOrd="0" presId="urn:microsoft.com/office/officeart/2005/8/layout/hierarchy2"/>
    <dgm:cxn modelId="{5E8E47D4-A445-421D-97D7-6A3E9F54FDCE}" type="presParOf" srcId="{281E7418-600D-41ED-969F-A3BE2A4DB894}" destId="{C583546E-F19D-4A16-BF2F-34F68A6340D9}" srcOrd="1" destOrd="0" presId="urn:microsoft.com/office/officeart/2005/8/layout/hierarchy2"/>
    <dgm:cxn modelId="{744333EB-4194-48F2-B8F6-B024F93BA6AA}" type="presParOf" srcId="{BB5CD725-73B1-47D8-9742-D7CBEBFA607E}" destId="{EEEFD01E-0D6B-4E7B-A1D6-496C9C48EF17}" srcOrd="4" destOrd="0" presId="urn:microsoft.com/office/officeart/2005/8/layout/hierarchy2"/>
    <dgm:cxn modelId="{5DEB916E-B691-4668-9F2D-25C7350F2D67}" type="presParOf" srcId="{EEEFD01E-0D6B-4E7B-A1D6-496C9C48EF17}" destId="{4BD74748-AC6D-4FC5-A8D9-513259C5CF6E}" srcOrd="0" destOrd="0" presId="urn:microsoft.com/office/officeart/2005/8/layout/hierarchy2"/>
    <dgm:cxn modelId="{46657065-1B4A-4459-8F22-0A9B8E690895}" type="presParOf" srcId="{BB5CD725-73B1-47D8-9742-D7CBEBFA607E}" destId="{5D07C09E-3884-478F-B172-593D51D9E8EA}" srcOrd="5" destOrd="0" presId="urn:microsoft.com/office/officeart/2005/8/layout/hierarchy2"/>
    <dgm:cxn modelId="{F7EEF3B1-0E93-44AD-9575-D889F08FC10E}" type="presParOf" srcId="{5D07C09E-3884-478F-B172-593D51D9E8EA}" destId="{D5813993-5262-4BE1-9787-20827E9CFA41}" srcOrd="0" destOrd="0" presId="urn:microsoft.com/office/officeart/2005/8/layout/hierarchy2"/>
    <dgm:cxn modelId="{1FEAC661-BC82-4138-B58F-88F6EA215DB6}" type="presParOf" srcId="{5D07C09E-3884-478F-B172-593D51D9E8EA}" destId="{983CFD45-A34B-4344-8ECC-A8600DFBD483}" srcOrd="1" destOrd="0" presId="urn:microsoft.com/office/officeart/2005/8/layout/hierarchy2"/>
    <dgm:cxn modelId="{488C99A9-8B19-43A0-BDED-D407A710AA05}" type="presParOf" srcId="{9B9E171D-E575-4BA2-9A67-365C8CD845CA}" destId="{27D95F64-5D9A-43B7-8016-366190D86755}" srcOrd="4" destOrd="0" presId="urn:microsoft.com/office/officeart/2005/8/layout/hierarchy2"/>
    <dgm:cxn modelId="{48F2370F-1019-4044-ACC0-4A61B89AFF84}" type="presParOf" srcId="{27D95F64-5D9A-43B7-8016-366190D86755}" destId="{7923A4A6-6F8A-42D9-82B1-B3E1CB5FC672}" srcOrd="0" destOrd="0" presId="urn:microsoft.com/office/officeart/2005/8/layout/hierarchy2"/>
    <dgm:cxn modelId="{333FE515-91E1-4928-A825-F931618DA875}" type="presParOf" srcId="{9B9E171D-E575-4BA2-9A67-365C8CD845CA}" destId="{4F4EF277-596A-4CBF-A46B-5FC9343B4368}" srcOrd="5" destOrd="0" presId="urn:microsoft.com/office/officeart/2005/8/layout/hierarchy2"/>
    <dgm:cxn modelId="{1FDD9914-2FBD-4AAC-972B-800AD933C77D}" type="presParOf" srcId="{4F4EF277-596A-4CBF-A46B-5FC9343B4368}" destId="{7D5A0917-6B0F-4828-9F46-2ADE828D7EE2}" srcOrd="0" destOrd="0" presId="urn:microsoft.com/office/officeart/2005/8/layout/hierarchy2"/>
    <dgm:cxn modelId="{D9221226-B303-40C1-9FD3-CDECC07E3A6D}" type="presParOf" srcId="{4F4EF277-596A-4CBF-A46B-5FC9343B4368}" destId="{A455FCAA-0093-4791-94DE-6F4FFEBFD88E}" srcOrd="1" destOrd="0" presId="urn:microsoft.com/office/officeart/2005/8/layout/hierarchy2"/>
    <dgm:cxn modelId="{1E498EF4-5A5A-41D2-9008-EAEE948004B3}" type="presParOf" srcId="{A455FCAA-0093-4791-94DE-6F4FFEBFD88E}" destId="{61FF779F-F46E-430A-BDEA-9C52A72B91B5}" srcOrd="0" destOrd="0" presId="urn:microsoft.com/office/officeart/2005/8/layout/hierarchy2"/>
    <dgm:cxn modelId="{D37AEA7B-7C11-4775-B309-E56C6D7C979B}" type="presParOf" srcId="{61FF779F-F46E-430A-BDEA-9C52A72B91B5}" destId="{39257A0F-52A6-4F4D-A560-AB486D1925A6}" srcOrd="0" destOrd="0" presId="urn:microsoft.com/office/officeart/2005/8/layout/hierarchy2"/>
    <dgm:cxn modelId="{C5EC4B77-6687-4575-B529-4D91160A70DA}" type="presParOf" srcId="{A455FCAA-0093-4791-94DE-6F4FFEBFD88E}" destId="{AEA370BD-6353-4ABE-A95F-98B314EE0F74}" srcOrd="1" destOrd="0" presId="urn:microsoft.com/office/officeart/2005/8/layout/hierarchy2"/>
    <dgm:cxn modelId="{32152F55-DDB7-42B8-815A-24AC3038BBDD}" type="presParOf" srcId="{AEA370BD-6353-4ABE-A95F-98B314EE0F74}" destId="{46F890BE-F5B5-4036-9E85-471641B63901}" srcOrd="0" destOrd="0" presId="urn:microsoft.com/office/officeart/2005/8/layout/hierarchy2"/>
    <dgm:cxn modelId="{1AA02D1C-CD25-4F66-BB66-26B78E0F67A8}" type="presParOf" srcId="{AEA370BD-6353-4ABE-A95F-98B314EE0F74}" destId="{2C1DEB8A-F086-43ED-B0DC-26C9CAF52462}" srcOrd="1" destOrd="0" presId="urn:microsoft.com/office/officeart/2005/8/layout/hierarchy2"/>
    <dgm:cxn modelId="{8297F565-7471-4843-A625-12C3956E8C16}" type="presParOf" srcId="{A455FCAA-0093-4791-94DE-6F4FFEBFD88E}" destId="{EBFAD4E4-1E53-46A3-AAA5-D1ACCB5861CE}" srcOrd="2" destOrd="0" presId="urn:microsoft.com/office/officeart/2005/8/layout/hierarchy2"/>
    <dgm:cxn modelId="{72E3799E-5A7A-4CE4-BE6C-2DE3F3738D1E}" type="presParOf" srcId="{EBFAD4E4-1E53-46A3-AAA5-D1ACCB5861CE}" destId="{2FF937E5-D617-4650-93C3-E77AF6227751}" srcOrd="0" destOrd="0" presId="urn:microsoft.com/office/officeart/2005/8/layout/hierarchy2"/>
    <dgm:cxn modelId="{1E40ECF7-CFAC-4812-BE20-B25A15EB379A}" type="presParOf" srcId="{A455FCAA-0093-4791-94DE-6F4FFEBFD88E}" destId="{2743E490-AF90-4310-97B5-86379CD6095C}" srcOrd="3" destOrd="0" presId="urn:microsoft.com/office/officeart/2005/8/layout/hierarchy2"/>
    <dgm:cxn modelId="{6737E38B-9EAC-4C50-ABCC-81352858E0E3}" type="presParOf" srcId="{2743E490-AF90-4310-97B5-86379CD6095C}" destId="{A8427F49-5110-4300-8B1A-C57F960530C9}" srcOrd="0" destOrd="0" presId="urn:microsoft.com/office/officeart/2005/8/layout/hierarchy2"/>
    <dgm:cxn modelId="{A6374019-CA19-4A8D-8D31-C40E895FD2A9}" type="presParOf" srcId="{2743E490-AF90-4310-97B5-86379CD6095C}" destId="{EB033BB2-3825-4117-B18D-4A32BD9D34DA}" srcOrd="1" destOrd="0" presId="urn:microsoft.com/office/officeart/2005/8/layout/hierarchy2"/>
  </dgm:cxnLst>
  <dgm:bg/>
  <dgm:whole>
    <a:ln w="19050"/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427443-E9EA-47C5-9B56-3E106EF7581E}">
      <dsp:nvSpPr>
        <dsp:cNvPr id="0" name=""/>
        <dsp:cNvSpPr/>
      </dsp:nvSpPr>
      <dsp:spPr>
        <a:xfrm>
          <a:off x="1518538" y="448433"/>
          <a:ext cx="1563408" cy="600875"/>
        </a:xfrm>
        <a:prstGeom prst="ellipse">
          <a:avLst/>
        </a:prstGeom>
        <a:solidFill>
          <a:srgbClr val="6666FF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 smtClean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rPr>
            <a:t>ПЛАНИРАНЕ</a:t>
          </a:r>
          <a:r>
            <a:rPr lang="bg-BG" sz="1400" b="1" kern="1200" dirty="0" smtClean="0"/>
            <a:t> </a:t>
          </a:r>
          <a:endParaRPr lang="bg-BG" sz="1400" b="1" kern="1200" dirty="0"/>
        </a:p>
      </dsp:txBody>
      <dsp:txXfrm>
        <a:off x="1747494" y="536429"/>
        <a:ext cx="1105496" cy="424883"/>
      </dsp:txXfrm>
    </dsp:sp>
    <dsp:sp modelId="{C5C081C1-580F-42F3-B4CB-527DC6675DBD}">
      <dsp:nvSpPr>
        <dsp:cNvPr id="0" name=""/>
        <dsp:cNvSpPr/>
      </dsp:nvSpPr>
      <dsp:spPr>
        <a:xfrm rot="2299013">
          <a:off x="2833101" y="952117"/>
          <a:ext cx="253181" cy="365535"/>
        </a:xfrm>
        <a:prstGeom prst="rightArrow">
          <a:avLst>
            <a:gd name="adj1" fmla="val 60000"/>
            <a:gd name="adj2" fmla="val 50000"/>
          </a:avLst>
        </a:prstGeom>
        <a:solidFill>
          <a:srgbClr val="6666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1500" kern="1200"/>
        </a:p>
      </dsp:txBody>
      <dsp:txXfrm>
        <a:off x="2841281" y="1001678"/>
        <a:ext cx="177227" cy="219321"/>
      </dsp:txXfrm>
    </dsp:sp>
    <dsp:sp modelId="{CE6B10D6-F96F-4101-8A3D-4CE9CF2E1142}">
      <dsp:nvSpPr>
        <dsp:cNvPr id="0" name=""/>
        <dsp:cNvSpPr/>
      </dsp:nvSpPr>
      <dsp:spPr>
        <a:xfrm>
          <a:off x="2557589" y="1286627"/>
          <a:ext cx="1602886" cy="597864"/>
        </a:xfrm>
        <a:prstGeom prst="ellipse">
          <a:avLst/>
        </a:prstGeom>
        <a:solidFill>
          <a:srgbClr val="00CC00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050" b="1" kern="1200" dirty="0" smtClean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rPr>
            <a:t>ПРОВЕЖДАНЕ</a:t>
          </a:r>
          <a:r>
            <a:rPr lang="bg-BG" sz="1050" kern="1200" dirty="0" smtClean="0"/>
            <a:t> </a:t>
          </a:r>
          <a:endParaRPr lang="bg-BG" sz="1050" kern="1200" dirty="0"/>
        </a:p>
      </dsp:txBody>
      <dsp:txXfrm>
        <a:off x="2792326" y="1374182"/>
        <a:ext cx="1133412" cy="422754"/>
      </dsp:txXfrm>
    </dsp:sp>
    <dsp:sp modelId="{D960F967-2F10-406F-BA8C-0D77EE125DD4}">
      <dsp:nvSpPr>
        <dsp:cNvPr id="0" name=""/>
        <dsp:cNvSpPr/>
      </dsp:nvSpPr>
      <dsp:spPr>
        <a:xfrm rot="10702943">
          <a:off x="2308034" y="1429958"/>
          <a:ext cx="178014" cy="365535"/>
        </a:xfrm>
        <a:prstGeom prst="rightArrow">
          <a:avLst>
            <a:gd name="adj1" fmla="val 60000"/>
            <a:gd name="adj2" fmla="val 50000"/>
          </a:avLst>
        </a:prstGeom>
        <a:solidFill>
          <a:srgbClr val="00CC00"/>
        </a:solidFill>
        <a:ln>
          <a:solidFill>
            <a:schemeClr val="accent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1500" kern="1200"/>
        </a:p>
      </dsp:txBody>
      <dsp:txXfrm rot="10800000">
        <a:off x="2361427" y="1502311"/>
        <a:ext cx="124610" cy="219321"/>
      </dsp:txXfrm>
    </dsp:sp>
    <dsp:sp modelId="{7FB2FC42-E80D-41C2-9432-3E89045BC5E8}">
      <dsp:nvSpPr>
        <dsp:cNvPr id="0" name=""/>
        <dsp:cNvSpPr/>
      </dsp:nvSpPr>
      <dsp:spPr>
        <a:xfrm>
          <a:off x="683893" y="1362968"/>
          <a:ext cx="1542624" cy="552711"/>
        </a:xfrm>
        <a:prstGeom prst="ellipse">
          <a:avLst/>
        </a:prstGeom>
        <a:solidFill>
          <a:srgbClr val="FF6600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 smtClean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rPr>
            <a:t>ОЦЕНКА</a:t>
          </a:r>
          <a:r>
            <a:rPr lang="bg-BG" sz="1400" kern="1200" dirty="0" smtClean="0"/>
            <a:t> </a:t>
          </a:r>
          <a:endParaRPr lang="bg-BG" sz="1400" kern="1200" dirty="0"/>
        </a:p>
      </dsp:txBody>
      <dsp:txXfrm>
        <a:off x="909805" y="1443911"/>
        <a:ext cx="1090800" cy="390825"/>
      </dsp:txXfrm>
    </dsp:sp>
    <dsp:sp modelId="{772FF53F-AA29-4DFF-B2C5-39BD1CAD15F1}">
      <dsp:nvSpPr>
        <dsp:cNvPr id="0" name=""/>
        <dsp:cNvSpPr/>
      </dsp:nvSpPr>
      <dsp:spPr>
        <a:xfrm rot="18810059">
          <a:off x="1581472" y="1020459"/>
          <a:ext cx="253219" cy="365535"/>
        </a:xfrm>
        <a:prstGeom prst="rightArrow">
          <a:avLst>
            <a:gd name="adj1" fmla="val 60000"/>
            <a:gd name="adj2" fmla="val 50000"/>
          </a:avLst>
        </a:prstGeom>
        <a:solidFill>
          <a:srgbClr val="FF66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1500" kern="1200"/>
        </a:p>
      </dsp:txBody>
      <dsp:txXfrm>
        <a:off x="1593309" y="1121117"/>
        <a:ext cx="177253" cy="2193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2BAE9B-6C35-4EE5-AAB8-C5B2A0843143}">
      <dsp:nvSpPr>
        <dsp:cNvPr id="0" name=""/>
        <dsp:cNvSpPr/>
      </dsp:nvSpPr>
      <dsp:spPr>
        <a:xfrm>
          <a:off x="1545916" y="2490579"/>
          <a:ext cx="1442280" cy="7211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60000"/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2">
                <a:shade val="60000"/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STEM </a:t>
          </a:r>
          <a:r>
            <a:rPr lang="bg-BG" sz="1500" b="1" kern="1200" dirty="0" smtClean="0"/>
            <a:t>играчки</a:t>
          </a:r>
          <a:endParaRPr lang="bg-BG" sz="1500" b="1" kern="1200" dirty="0"/>
        </a:p>
      </dsp:txBody>
      <dsp:txXfrm>
        <a:off x="1567037" y="2511700"/>
        <a:ext cx="1400038" cy="678898"/>
      </dsp:txXfrm>
    </dsp:sp>
    <dsp:sp modelId="{A5796131-0B09-4154-A179-D98807F43F88}">
      <dsp:nvSpPr>
        <dsp:cNvPr id="0" name=""/>
        <dsp:cNvSpPr/>
      </dsp:nvSpPr>
      <dsp:spPr>
        <a:xfrm rot="17132988">
          <a:off x="2200629" y="1803128"/>
          <a:ext cx="2152048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2152048" y="11381"/>
              </a:lnTo>
            </a:path>
          </a:pathLst>
        </a:custGeom>
        <a:noFill/>
        <a:ln w="19050" cap="rnd" cmpd="sng" algn="ctr">
          <a:solidFill>
            <a:schemeClr val="accent2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700" kern="1200"/>
        </a:p>
      </dsp:txBody>
      <dsp:txXfrm>
        <a:off x="3222852" y="1760709"/>
        <a:ext cx="107602" cy="107602"/>
      </dsp:txXfrm>
    </dsp:sp>
    <dsp:sp modelId="{C540EF5D-3A81-4A86-BBF3-B3D785A78EBD}">
      <dsp:nvSpPr>
        <dsp:cNvPr id="0" name=""/>
        <dsp:cNvSpPr/>
      </dsp:nvSpPr>
      <dsp:spPr>
        <a:xfrm>
          <a:off x="3565109" y="417300"/>
          <a:ext cx="1442280" cy="721140"/>
        </a:xfrm>
        <a:prstGeom prst="roundRect">
          <a:avLst>
            <a:gd name="adj" fmla="val 10000"/>
          </a:avLst>
        </a:prstGeom>
        <a:solidFill>
          <a:srgbClr val="FF6600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500" b="1" kern="1200" dirty="0" smtClean="0"/>
            <a:t>Интерактивни програмируеми играчки</a:t>
          </a:r>
          <a:endParaRPr lang="bg-BG" sz="1500" b="1" kern="1200" dirty="0"/>
        </a:p>
      </dsp:txBody>
      <dsp:txXfrm>
        <a:off x="3586230" y="438421"/>
        <a:ext cx="1400038" cy="678898"/>
      </dsp:txXfrm>
    </dsp:sp>
    <dsp:sp modelId="{154FF84D-1675-4C36-8E64-5FC695A4E19E}">
      <dsp:nvSpPr>
        <dsp:cNvPr id="0" name=""/>
        <dsp:cNvSpPr/>
      </dsp:nvSpPr>
      <dsp:spPr>
        <a:xfrm rot="19457599">
          <a:off x="4940611" y="559161"/>
          <a:ext cx="710469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710469" y="11381"/>
              </a:lnTo>
            </a:path>
          </a:pathLst>
        </a:custGeom>
        <a:noFill/>
        <a:ln w="19050" cap="rnd" cmpd="sng" algn="ctr">
          <a:solidFill>
            <a:schemeClr val="accent2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500" kern="1200"/>
        </a:p>
      </dsp:txBody>
      <dsp:txXfrm>
        <a:off x="5278084" y="552781"/>
        <a:ext cx="35523" cy="35523"/>
      </dsp:txXfrm>
    </dsp:sp>
    <dsp:sp modelId="{DE9B78D1-5502-4E82-B550-30F224A49AB8}">
      <dsp:nvSpPr>
        <dsp:cNvPr id="0" name=""/>
        <dsp:cNvSpPr/>
      </dsp:nvSpPr>
      <dsp:spPr>
        <a:xfrm>
          <a:off x="5584302" y="2645"/>
          <a:ext cx="1442280" cy="721140"/>
        </a:xfrm>
        <a:prstGeom prst="roundRect">
          <a:avLst>
            <a:gd name="adj" fmla="val 10000"/>
          </a:avLst>
        </a:prstGeom>
        <a:solidFill>
          <a:srgbClr val="FF6600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500" b="1" kern="1200" dirty="0" err="1" smtClean="0"/>
            <a:t>Пчеличката</a:t>
          </a:r>
          <a:r>
            <a:rPr lang="bg-BG" sz="1500" b="1" kern="1200" dirty="0" smtClean="0"/>
            <a:t> </a:t>
          </a:r>
          <a:r>
            <a:rPr lang="en-US" sz="1500" b="1" kern="1200" dirty="0" smtClean="0"/>
            <a:t>BEE-BOT</a:t>
          </a:r>
          <a:endParaRPr lang="bg-BG" sz="1500" b="1" kern="1200" dirty="0"/>
        </a:p>
      </dsp:txBody>
      <dsp:txXfrm>
        <a:off x="5605423" y="23766"/>
        <a:ext cx="1400038" cy="678898"/>
      </dsp:txXfrm>
    </dsp:sp>
    <dsp:sp modelId="{5A74B404-802F-47F1-8E93-3DC6ED3056A0}">
      <dsp:nvSpPr>
        <dsp:cNvPr id="0" name=""/>
        <dsp:cNvSpPr/>
      </dsp:nvSpPr>
      <dsp:spPr>
        <a:xfrm rot="2142401">
          <a:off x="4940611" y="973817"/>
          <a:ext cx="710469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710469" y="11381"/>
              </a:lnTo>
            </a:path>
          </a:pathLst>
        </a:custGeom>
        <a:noFill/>
        <a:ln w="19050" cap="rnd" cmpd="sng" algn="ctr">
          <a:solidFill>
            <a:schemeClr val="accent2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500" kern="1200"/>
        </a:p>
      </dsp:txBody>
      <dsp:txXfrm>
        <a:off x="5278084" y="967437"/>
        <a:ext cx="35523" cy="35523"/>
      </dsp:txXfrm>
    </dsp:sp>
    <dsp:sp modelId="{7D7BCB37-63DB-4617-90EC-F7927A1C00F9}">
      <dsp:nvSpPr>
        <dsp:cNvPr id="0" name=""/>
        <dsp:cNvSpPr/>
      </dsp:nvSpPr>
      <dsp:spPr>
        <a:xfrm>
          <a:off x="5584302" y="831956"/>
          <a:ext cx="1442280" cy="721140"/>
        </a:xfrm>
        <a:prstGeom prst="roundRect">
          <a:avLst>
            <a:gd name="adj" fmla="val 10000"/>
          </a:avLst>
        </a:prstGeom>
        <a:solidFill>
          <a:srgbClr val="FF6600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500" b="1" kern="1200" dirty="0" smtClean="0"/>
            <a:t>Робот </a:t>
          </a:r>
          <a:r>
            <a:rPr lang="en-US" sz="1500" b="1" kern="1200" dirty="0" smtClean="0"/>
            <a:t>MIO</a:t>
          </a:r>
          <a:endParaRPr lang="bg-BG" sz="1500" b="1" kern="1200" dirty="0"/>
        </a:p>
      </dsp:txBody>
      <dsp:txXfrm>
        <a:off x="5605423" y="853077"/>
        <a:ext cx="1400038" cy="678898"/>
      </dsp:txXfrm>
    </dsp:sp>
    <dsp:sp modelId="{F78A15DA-CFE8-4CA9-907B-9497369D4F45}">
      <dsp:nvSpPr>
        <dsp:cNvPr id="0" name=""/>
        <dsp:cNvSpPr/>
      </dsp:nvSpPr>
      <dsp:spPr>
        <a:xfrm>
          <a:off x="2988197" y="2839768"/>
          <a:ext cx="576912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576912" y="11381"/>
              </a:lnTo>
            </a:path>
          </a:pathLst>
        </a:custGeom>
        <a:noFill/>
        <a:ln w="19050" cap="rnd" cmpd="sng" algn="ctr">
          <a:solidFill>
            <a:schemeClr val="accent2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500" kern="1200"/>
        </a:p>
      </dsp:txBody>
      <dsp:txXfrm>
        <a:off x="3262230" y="2836727"/>
        <a:ext cx="28845" cy="28845"/>
      </dsp:txXfrm>
    </dsp:sp>
    <dsp:sp modelId="{9C1D3981-C745-44BA-AFCA-22DA21D6D9C8}">
      <dsp:nvSpPr>
        <dsp:cNvPr id="0" name=""/>
        <dsp:cNvSpPr/>
      </dsp:nvSpPr>
      <dsp:spPr>
        <a:xfrm>
          <a:off x="3565109" y="2490579"/>
          <a:ext cx="1442280" cy="721140"/>
        </a:xfrm>
        <a:prstGeom prst="roundRect">
          <a:avLst>
            <a:gd name="adj" fmla="val 10000"/>
          </a:avLst>
        </a:prstGeom>
        <a:solidFill>
          <a:srgbClr val="6666FF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500" b="1" kern="1200" dirty="0" smtClean="0"/>
            <a:t>З</a:t>
          </a:r>
          <a:r>
            <a:rPr lang="en-US" sz="1500" b="1" kern="1200" dirty="0" smtClean="0"/>
            <a:t>D</a:t>
          </a:r>
          <a:r>
            <a:rPr lang="en-US" sz="1500" kern="1200" dirty="0" smtClean="0"/>
            <a:t> </a:t>
          </a:r>
          <a:r>
            <a:rPr lang="bg-BG" sz="1500" b="1" kern="1200" dirty="0" smtClean="0"/>
            <a:t>конструктори</a:t>
          </a:r>
          <a:r>
            <a:rPr lang="bg-BG" sz="1500" kern="1200" dirty="0" smtClean="0"/>
            <a:t> </a:t>
          </a:r>
          <a:r>
            <a:rPr lang="bg-BG" sz="1500" b="1" kern="1200" dirty="0" smtClean="0"/>
            <a:t>с наръчник</a:t>
          </a:r>
          <a:endParaRPr lang="bg-BG" sz="1500" b="1" kern="1200" dirty="0"/>
        </a:p>
      </dsp:txBody>
      <dsp:txXfrm>
        <a:off x="3586230" y="2511700"/>
        <a:ext cx="1400038" cy="678898"/>
      </dsp:txXfrm>
    </dsp:sp>
    <dsp:sp modelId="{1CBFC2F9-A695-45FA-832B-758248A280A1}">
      <dsp:nvSpPr>
        <dsp:cNvPr id="0" name=""/>
        <dsp:cNvSpPr/>
      </dsp:nvSpPr>
      <dsp:spPr>
        <a:xfrm rot="18289469">
          <a:off x="4790726" y="2425112"/>
          <a:ext cx="1010240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1010240" y="11381"/>
              </a:lnTo>
            </a:path>
          </a:pathLst>
        </a:custGeom>
        <a:noFill/>
        <a:ln w="19050" cap="rnd" cmpd="sng" algn="ctr">
          <a:solidFill>
            <a:schemeClr val="accent2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500" kern="1200"/>
        </a:p>
      </dsp:txBody>
      <dsp:txXfrm>
        <a:off x="5270590" y="2411238"/>
        <a:ext cx="50512" cy="50512"/>
      </dsp:txXfrm>
    </dsp:sp>
    <dsp:sp modelId="{F0AE381D-E6D8-41E3-BEF9-247A95FF6980}">
      <dsp:nvSpPr>
        <dsp:cNvPr id="0" name=""/>
        <dsp:cNvSpPr/>
      </dsp:nvSpPr>
      <dsp:spPr>
        <a:xfrm>
          <a:off x="5584302" y="1661268"/>
          <a:ext cx="1442280" cy="721140"/>
        </a:xfrm>
        <a:prstGeom prst="roundRect">
          <a:avLst>
            <a:gd name="adj" fmla="val 10000"/>
          </a:avLst>
        </a:prstGeom>
        <a:solidFill>
          <a:srgbClr val="6666FF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500" b="1" kern="1200" dirty="0" smtClean="0"/>
            <a:t>Млад инженер</a:t>
          </a:r>
          <a:endParaRPr lang="bg-BG" sz="1500" b="1" kern="1200" dirty="0"/>
        </a:p>
      </dsp:txBody>
      <dsp:txXfrm>
        <a:off x="5605423" y="1682389"/>
        <a:ext cx="1400038" cy="678898"/>
      </dsp:txXfrm>
    </dsp:sp>
    <dsp:sp modelId="{DC1F7561-18C3-4769-8197-302668DDD69B}">
      <dsp:nvSpPr>
        <dsp:cNvPr id="0" name=""/>
        <dsp:cNvSpPr/>
      </dsp:nvSpPr>
      <dsp:spPr>
        <a:xfrm>
          <a:off x="5007390" y="2839768"/>
          <a:ext cx="576912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576912" y="11381"/>
              </a:lnTo>
            </a:path>
          </a:pathLst>
        </a:custGeom>
        <a:noFill/>
        <a:ln w="19050" cap="rnd" cmpd="sng" algn="ctr">
          <a:solidFill>
            <a:schemeClr val="accent2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500" kern="1200"/>
        </a:p>
      </dsp:txBody>
      <dsp:txXfrm>
        <a:off x="5281423" y="2836727"/>
        <a:ext cx="28845" cy="28845"/>
      </dsp:txXfrm>
    </dsp:sp>
    <dsp:sp modelId="{567D8990-EE55-4E71-8F19-9E84D9B53F63}">
      <dsp:nvSpPr>
        <dsp:cNvPr id="0" name=""/>
        <dsp:cNvSpPr/>
      </dsp:nvSpPr>
      <dsp:spPr>
        <a:xfrm>
          <a:off x="5584302" y="2490579"/>
          <a:ext cx="1442280" cy="721140"/>
        </a:xfrm>
        <a:prstGeom prst="roundRect">
          <a:avLst>
            <a:gd name="adj" fmla="val 10000"/>
          </a:avLst>
        </a:prstGeom>
        <a:solidFill>
          <a:srgbClr val="6666FF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500" b="1" kern="1200" dirty="0" smtClean="0"/>
            <a:t>Машини</a:t>
          </a:r>
          <a:endParaRPr lang="bg-BG" sz="1500" b="1" kern="1200" dirty="0"/>
        </a:p>
      </dsp:txBody>
      <dsp:txXfrm>
        <a:off x="5605423" y="2511700"/>
        <a:ext cx="1400038" cy="678898"/>
      </dsp:txXfrm>
    </dsp:sp>
    <dsp:sp modelId="{EEEFD01E-0D6B-4E7B-A1D6-496C9C48EF17}">
      <dsp:nvSpPr>
        <dsp:cNvPr id="0" name=""/>
        <dsp:cNvSpPr/>
      </dsp:nvSpPr>
      <dsp:spPr>
        <a:xfrm rot="3310531">
          <a:off x="4790726" y="3254423"/>
          <a:ext cx="1010240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1010240" y="11381"/>
              </a:lnTo>
            </a:path>
          </a:pathLst>
        </a:custGeom>
        <a:noFill/>
        <a:ln w="19050" cap="rnd" cmpd="sng" algn="ctr">
          <a:solidFill>
            <a:schemeClr val="accent2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500" kern="1200"/>
        </a:p>
      </dsp:txBody>
      <dsp:txXfrm>
        <a:off x="5270590" y="3240549"/>
        <a:ext cx="50512" cy="50512"/>
      </dsp:txXfrm>
    </dsp:sp>
    <dsp:sp modelId="{D5813993-5262-4BE1-9787-20827E9CFA41}">
      <dsp:nvSpPr>
        <dsp:cNvPr id="0" name=""/>
        <dsp:cNvSpPr/>
      </dsp:nvSpPr>
      <dsp:spPr>
        <a:xfrm>
          <a:off x="5584302" y="3319891"/>
          <a:ext cx="1442280" cy="721140"/>
        </a:xfrm>
        <a:prstGeom prst="roundRect">
          <a:avLst>
            <a:gd name="adj" fmla="val 10000"/>
          </a:avLst>
        </a:prstGeom>
        <a:solidFill>
          <a:srgbClr val="6666FF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err="1" smtClean="0"/>
            <a:t>Morphun</a:t>
          </a:r>
          <a:endParaRPr lang="bg-BG" sz="1500" b="1" kern="1200" dirty="0"/>
        </a:p>
      </dsp:txBody>
      <dsp:txXfrm>
        <a:off x="5605423" y="3341012"/>
        <a:ext cx="1400038" cy="678898"/>
      </dsp:txXfrm>
    </dsp:sp>
    <dsp:sp modelId="{27D95F64-5D9A-43B7-8016-366190D86755}">
      <dsp:nvSpPr>
        <dsp:cNvPr id="0" name=""/>
        <dsp:cNvSpPr/>
      </dsp:nvSpPr>
      <dsp:spPr>
        <a:xfrm rot="4467012">
          <a:off x="2200629" y="3876407"/>
          <a:ext cx="2152048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2152048" y="11381"/>
              </a:lnTo>
            </a:path>
          </a:pathLst>
        </a:custGeom>
        <a:noFill/>
        <a:ln w="19050" cap="rnd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700" kern="1200"/>
        </a:p>
      </dsp:txBody>
      <dsp:txXfrm>
        <a:off x="3222852" y="3833988"/>
        <a:ext cx="107602" cy="107602"/>
      </dsp:txXfrm>
    </dsp:sp>
    <dsp:sp modelId="{7D5A0917-6B0F-4828-9F46-2ADE828D7EE2}">
      <dsp:nvSpPr>
        <dsp:cNvPr id="0" name=""/>
        <dsp:cNvSpPr/>
      </dsp:nvSpPr>
      <dsp:spPr>
        <a:xfrm>
          <a:off x="3565109" y="4563858"/>
          <a:ext cx="1442280" cy="721140"/>
        </a:xfrm>
        <a:prstGeom prst="roundRect">
          <a:avLst>
            <a:gd name="adj" fmla="val 10000"/>
          </a:avLst>
        </a:prstGeom>
        <a:solidFill>
          <a:srgbClr val="FF0000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IPEN </a:t>
          </a:r>
          <a:r>
            <a:rPr lang="bg-BG" sz="1500" b="1" kern="1200" dirty="0" smtClean="0"/>
            <a:t>игри</a:t>
          </a:r>
          <a:endParaRPr lang="bg-BG" sz="1500" b="1" kern="1200" dirty="0"/>
        </a:p>
      </dsp:txBody>
      <dsp:txXfrm>
        <a:off x="3586230" y="4584979"/>
        <a:ext cx="1400038" cy="678898"/>
      </dsp:txXfrm>
    </dsp:sp>
    <dsp:sp modelId="{61FF779F-F46E-430A-BDEA-9C52A72B91B5}">
      <dsp:nvSpPr>
        <dsp:cNvPr id="0" name=""/>
        <dsp:cNvSpPr/>
      </dsp:nvSpPr>
      <dsp:spPr>
        <a:xfrm rot="19457599">
          <a:off x="4940611" y="4705719"/>
          <a:ext cx="710469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710469" y="11381"/>
              </a:lnTo>
            </a:path>
          </a:pathLst>
        </a:custGeom>
        <a:noFill/>
        <a:ln w="19050" cap="rnd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500" kern="1200"/>
        </a:p>
      </dsp:txBody>
      <dsp:txXfrm>
        <a:off x="5278084" y="4699339"/>
        <a:ext cx="35523" cy="35523"/>
      </dsp:txXfrm>
    </dsp:sp>
    <dsp:sp modelId="{46F890BE-F5B5-4036-9E85-471641B63901}">
      <dsp:nvSpPr>
        <dsp:cNvPr id="0" name=""/>
        <dsp:cNvSpPr/>
      </dsp:nvSpPr>
      <dsp:spPr>
        <a:xfrm>
          <a:off x="5584302" y="4149202"/>
          <a:ext cx="1442280" cy="721140"/>
        </a:xfrm>
        <a:prstGeom prst="roundRect">
          <a:avLst>
            <a:gd name="adj" fmla="val 10000"/>
          </a:avLst>
        </a:prstGeom>
        <a:solidFill>
          <a:srgbClr val="FF0000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500" b="1" kern="1200" dirty="0" smtClean="0"/>
            <a:t>Разказвач на приказки</a:t>
          </a:r>
          <a:endParaRPr lang="bg-BG" sz="1500" b="1" kern="1200" dirty="0"/>
        </a:p>
      </dsp:txBody>
      <dsp:txXfrm>
        <a:off x="5605423" y="4170323"/>
        <a:ext cx="1400038" cy="678898"/>
      </dsp:txXfrm>
    </dsp:sp>
    <dsp:sp modelId="{EBFAD4E4-1E53-46A3-AAA5-D1ACCB5861CE}">
      <dsp:nvSpPr>
        <dsp:cNvPr id="0" name=""/>
        <dsp:cNvSpPr/>
      </dsp:nvSpPr>
      <dsp:spPr>
        <a:xfrm rot="2142401">
          <a:off x="4940611" y="5120374"/>
          <a:ext cx="710469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710469" y="11381"/>
              </a:lnTo>
            </a:path>
          </a:pathLst>
        </a:custGeom>
        <a:noFill/>
        <a:ln w="19050" cap="rnd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500" kern="1200"/>
        </a:p>
      </dsp:txBody>
      <dsp:txXfrm>
        <a:off x="5278084" y="5113995"/>
        <a:ext cx="35523" cy="35523"/>
      </dsp:txXfrm>
    </dsp:sp>
    <dsp:sp modelId="{A8427F49-5110-4300-8B1A-C57F960530C9}">
      <dsp:nvSpPr>
        <dsp:cNvPr id="0" name=""/>
        <dsp:cNvSpPr/>
      </dsp:nvSpPr>
      <dsp:spPr>
        <a:xfrm>
          <a:off x="5584302" y="4978514"/>
          <a:ext cx="1442280" cy="721140"/>
        </a:xfrm>
        <a:prstGeom prst="roundRect">
          <a:avLst>
            <a:gd name="adj" fmla="val 10000"/>
          </a:avLst>
        </a:prstGeom>
        <a:solidFill>
          <a:srgbClr val="FF0000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500" b="1" kern="1200" dirty="0" smtClean="0"/>
            <a:t>Забавления с думи и изречения</a:t>
          </a:r>
          <a:endParaRPr lang="bg-BG" sz="1500" b="1" kern="1200" dirty="0"/>
        </a:p>
      </dsp:txBody>
      <dsp:txXfrm>
        <a:off x="5605423" y="4999635"/>
        <a:ext cx="1400038" cy="6788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Щракнете, за да редактирате стила на подзаглавието в образеца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58548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 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bg-BG" smtClean="0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96975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лавие и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87522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240965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ичка с им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40076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ичка с име на цита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76684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или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560224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540981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10334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88902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08590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93213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29772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11885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54835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32017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bg-BG" smtClean="0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80018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83868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  <p:sldLayoutId id="2147483817" r:id="rId14"/>
    <p:sldLayoutId id="2147483818" r:id="rId15"/>
    <p:sldLayoutId id="2147483819" r:id="rId16"/>
    <p:sldLayoutId id="2147483820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8.jpeg"/><Relationship Id="rId7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24.png"/><Relationship Id="rId5" Type="http://schemas.openxmlformats.org/officeDocument/2006/relationships/image" Target="../media/image20.jpeg"/><Relationship Id="rId10" Type="http://schemas.openxmlformats.org/officeDocument/2006/relationships/image" Target="../media/image23.jpeg"/><Relationship Id="rId4" Type="http://schemas.openxmlformats.org/officeDocument/2006/relationships/image" Target="../media/image19.jpeg"/><Relationship Id="rId9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27.jpeg"/><Relationship Id="rId12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hyperlink" Target="../Cuivar/Pojarna%20kola.mp4" TargetMode="External"/><Relationship Id="rId5" Type="http://schemas.openxmlformats.org/officeDocument/2006/relationships/image" Target="../media/image3.png"/><Relationship Id="rId10" Type="http://schemas.openxmlformats.org/officeDocument/2006/relationships/hyperlink" Target="../Cuivar/V%20sveta%20na%20pticite.mp4" TargetMode="External"/><Relationship Id="rId4" Type="http://schemas.openxmlformats.org/officeDocument/2006/relationships/image" Target="../media/image5.jpeg"/><Relationship Id="rId9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read.bookcreator.com/hLepdSKxTZVciRRoeAFmSClp2FX2/NZSDB5PfRWulxPfPoYr-yg" TargetMode="Externa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3.png"/><Relationship Id="rId7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read.bookcreator.com/hLepdSKxTZVciRRoeAFmSClp2FX2/zBWsXufjRsmbI_EFpaQugg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image" Target="../media/image15.jpg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1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13.jpg"/><Relationship Id="rId5" Type="http://schemas.openxmlformats.org/officeDocument/2006/relationships/diagramData" Target="../diagrams/data1.xml"/><Relationship Id="rId10" Type="http://schemas.openxmlformats.org/officeDocument/2006/relationships/hyperlink" Target="https://drive.google.com/file/d/1A_cwGnRCg6dLmoVO7xVQw9BfUK67Ikm1/view?usp=sharing" TargetMode="External"/><Relationship Id="rId4" Type="http://schemas.openxmlformats.org/officeDocument/2006/relationships/image" Target="../media/image5.jpeg"/><Relationship Id="rId9" Type="http://schemas.microsoft.com/office/2007/relationships/diagramDrawing" Target="../diagrams/drawing1.xml"/><Relationship Id="rId1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14249"/>
            <a:ext cx="12192000" cy="1508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11805" y="5554702"/>
            <a:ext cx="1068064" cy="10053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авоъгълник 8"/>
          <p:cNvSpPr/>
          <p:nvPr/>
        </p:nvSpPr>
        <p:spPr>
          <a:xfrm>
            <a:off x="1828800" y="2670423"/>
            <a:ext cx="102007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STEM </a:t>
            </a:r>
            <a:r>
              <a:rPr lang="en-US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-</a:t>
            </a:r>
            <a:r>
              <a:rPr lang="bg-BG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МОДЕЛ НА ПЕДАГОГИЧЕСКО ВЗАИМОДЕЙСТВИЕ В </a:t>
            </a:r>
            <a:r>
              <a:rPr lang="bg-BG" sz="16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ДЕТСКАТА ГРАДИНА </a:t>
            </a:r>
            <a:r>
              <a:rPr lang="bg-BG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– </a:t>
            </a:r>
          </a:p>
          <a:p>
            <a:pPr algn="ctr">
              <a:spcAft>
                <a:spcPts val="0"/>
              </a:spcAft>
            </a:pPr>
            <a:r>
              <a:rPr lang="bg-BG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ЗА ТРАДИЦИИТЕ </a:t>
            </a:r>
            <a:r>
              <a:rPr lang="bg-BG" sz="1600" b="1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 ДИГИТАЛНИТЕ </a:t>
            </a:r>
            <a:r>
              <a:rPr lang="bg-BG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РЕСУРСИ</a:t>
            </a:r>
            <a:endParaRPr lang="bg-BG" sz="16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8" name="Правоъгълник 7"/>
          <p:cNvSpPr/>
          <p:nvPr/>
        </p:nvSpPr>
        <p:spPr>
          <a:xfrm>
            <a:off x="5065038" y="5641866"/>
            <a:ext cx="86953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Елена Николова Гаданчева</a:t>
            </a:r>
          </a:p>
          <a:p>
            <a:pPr algn="ctr"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Директор на Детска градина(с яслена група) „Дружба“</a:t>
            </a:r>
          </a:p>
          <a:p>
            <a:pPr algn="ctr"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България, </a:t>
            </a:r>
            <a:r>
              <a:rPr lang="en-US" sz="1200" dirty="0" err="1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Варна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, </a:t>
            </a:r>
            <a:r>
              <a:rPr lang="en-US" sz="1200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ул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. “</a:t>
            </a:r>
            <a:r>
              <a:rPr lang="en-US" sz="1200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Дубровник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” № 56; </a:t>
            </a:r>
            <a:endParaRPr lang="bg-BG" sz="1200" dirty="0" smtClean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algn="ctr"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email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– </a:t>
            </a:r>
            <a:r>
              <a:rPr lang="en-US" sz="1200" u="sng" dirty="0" err="1">
                <a:solidFill>
                  <a:srgbClr val="0000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drujba</a:t>
            </a:r>
            <a:r>
              <a:rPr lang="ru-RU" sz="1200" u="sng" dirty="0" smtClean="0">
                <a:solidFill>
                  <a:srgbClr val="0000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14@</a:t>
            </a:r>
            <a:r>
              <a:rPr lang="en-US" sz="1200" u="sng" dirty="0" smtClean="0">
                <a:solidFill>
                  <a:srgbClr val="0000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dg14drujba.com</a:t>
            </a:r>
            <a:endParaRPr lang="bg-BG" sz="1200" dirty="0" smtClean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06854" y="236009"/>
            <a:ext cx="77460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0000"/>
                    <a:lumOff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ДИГИТАЛИЗАЦИЯ И </a:t>
            </a:r>
            <a:r>
              <a:rPr lang="bg-BG" sz="1600" b="1" cap="all" dirty="0" smtClean="0">
                <a:ln w="90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ИНОВАЦИИ</a:t>
            </a:r>
            <a:r>
              <a:rPr lang="bg-BG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0000"/>
                    <a:lumOff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В ОБРАЗОВАНИЕТО И НАУКАТА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90000"/>
                  <a:lumOff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04144" y="665687"/>
            <a:ext cx="75965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600" b="1" dirty="0">
                <a:solidFill>
                  <a:schemeClr val="accent1">
                    <a:lumMod val="75000"/>
                  </a:schemeClr>
                </a:solidFill>
                <a:latin typeface="Verdana"/>
                <a:ea typeface="Times New Roman"/>
                <a:cs typeface="Times New Roman"/>
              </a:rPr>
              <a:t>Първи международен образователен онлайн форум </a:t>
            </a:r>
          </a:p>
          <a:p>
            <a:pPr algn="ctr"/>
            <a:r>
              <a:rPr lang="bg-BG" sz="1600" b="1" dirty="0" smtClean="0">
                <a:solidFill>
                  <a:schemeClr val="accent1">
                    <a:lumMod val="75000"/>
                  </a:schemeClr>
                </a:solidFill>
                <a:latin typeface="Verdana"/>
                <a:ea typeface="Times New Roman"/>
                <a:cs typeface="Times New Roman"/>
              </a:rPr>
              <a:t>Варна 2021 </a:t>
            </a:r>
            <a:endParaRPr lang="en-US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" name="Picture 9" descr="C:\Users\slangelova\AppData\Local\Microsoft\Windows\INetCache\IE\0DNIXLO0\Logo 2.bmp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53" y="85968"/>
            <a:ext cx="1406769" cy="13364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976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ово поле 4"/>
          <p:cNvSpPr txBox="1"/>
          <p:nvPr/>
        </p:nvSpPr>
        <p:spPr>
          <a:xfrm>
            <a:off x="445094" y="961727"/>
            <a:ext cx="1423461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g-BG" sz="12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ИГРАЧКИ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95" y="224076"/>
            <a:ext cx="1423460" cy="146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Картина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2480" y="379358"/>
            <a:ext cx="2281577" cy="28826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Картина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402" y="379358"/>
            <a:ext cx="2161998" cy="28826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Картина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813" y="331649"/>
            <a:ext cx="2282080" cy="28932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Правоъгълник 15"/>
          <p:cNvSpPr/>
          <p:nvPr/>
        </p:nvSpPr>
        <p:spPr>
          <a:xfrm>
            <a:off x="6664568" y="203823"/>
            <a:ext cx="4540119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bg-BG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робот за програмиране   MIO </a:t>
            </a:r>
            <a:endParaRPr lang="bg-BG" sz="1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9" name="Право съединение 8"/>
          <p:cNvCxnSpPr/>
          <p:nvPr/>
        </p:nvCxnSpPr>
        <p:spPr>
          <a:xfrm>
            <a:off x="1946031" y="6131169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авоъгълник 8"/>
          <p:cNvSpPr/>
          <p:nvPr/>
        </p:nvSpPr>
        <p:spPr>
          <a:xfrm>
            <a:off x="2374816" y="6246630"/>
            <a:ext cx="9272954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69875" algn="ctr">
              <a:lnSpc>
                <a:spcPct val="115000"/>
              </a:lnSpc>
            </a:pPr>
            <a:r>
              <a:rPr lang="bg-BG" sz="1200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Първи международен образователен форум онлайн – Варна 2021</a:t>
            </a:r>
          </a:p>
          <a:p>
            <a:pPr indent="-269875" algn="ctr">
              <a:lnSpc>
                <a:spcPct val="115000"/>
              </a:lnSpc>
            </a:pPr>
            <a:r>
              <a:rPr lang="bg-BG" sz="1200" b="1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„Дигитализация и иновации в образованието и науката“</a:t>
            </a:r>
          </a:p>
        </p:txBody>
      </p:sp>
      <p:pic>
        <p:nvPicPr>
          <p:cNvPr id="12" name="Picture 11" descr="C:\Users\slangelova\AppData\Local\Microsoft\Windows\INetCache\IE\0DNIXLO0\Logo 2.bmp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Картина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Картина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709" y="3834162"/>
            <a:ext cx="3006211" cy="2192332"/>
          </a:xfrm>
          <a:prstGeom prst="rect">
            <a:avLst/>
          </a:prstGeom>
        </p:spPr>
      </p:pic>
      <p:pic>
        <p:nvPicPr>
          <p:cNvPr id="20" name="Картина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634" y="224076"/>
            <a:ext cx="2331294" cy="31083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Картина 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43" b="11365"/>
          <a:stretch/>
        </p:blipFill>
        <p:spPr>
          <a:xfrm>
            <a:off x="5369649" y="3834160"/>
            <a:ext cx="3376060" cy="2192332"/>
          </a:xfrm>
          <a:prstGeom prst="rect">
            <a:avLst/>
          </a:prstGeom>
        </p:spPr>
      </p:pic>
      <p:sp>
        <p:nvSpPr>
          <p:cNvPr id="22" name="Правоъгълник 2"/>
          <p:cNvSpPr/>
          <p:nvPr/>
        </p:nvSpPr>
        <p:spPr>
          <a:xfrm>
            <a:off x="2066473" y="3031188"/>
            <a:ext cx="2670019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bg-BG" sz="1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iPEN</a:t>
            </a:r>
            <a:r>
              <a:rPr lang="bg-BG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- забавление с думи и изречения</a:t>
            </a:r>
            <a:endParaRPr lang="bg-BG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4" name="Правоъгълник 6"/>
          <p:cNvSpPr/>
          <p:nvPr/>
        </p:nvSpPr>
        <p:spPr>
          <a:xfrm>
            <a:off x="7686718" y="3733970"/>
            <a:ext cx="1977081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bg-BG" sz="1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Пчеличката</a:t>
            </a:r>
            <a:r>
              <a:rPr lang="bg-BG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algn="ctr"/>
            <a:r>
              <a:rPr lang="en-US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BEE- BOT</a:t>
            </a:r>
            <a:endParaRPr lang="bg-BG" sz="1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986" y="3834162"/>
            <a:ext cx="3518589" cy="22119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433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 descr="C:\Users\egada\OneDrive\Картини\Saved Pictures\121651699_2790583861224949_5344205953745431676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216" y="1772872"/>
            <a:ext cx="1232877" cy="164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egada\OneDrive\Картини\Saved Pictures\121601532_2790584217891580_2948196119334840621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619" y="1806933"/>
            <a:ext cx="1675597" cy="125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авоъгълник 2"/>
          <p:cNvSpPr/>
          <p:nvPr/>
        </p:nvSpPr>
        <p:spPr>
          <a:xfrm>
            <a:off x="4676922" y="232359"/>
            <a:ext cx="6706185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ДОБАВЕНИ РЕАЛНОСТИ </a:t>
            </a:r>
          </a:p>
          <a:p>
            <a:pPr algn="ctr"/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 иновативни инструменти, комбиниращи данни от реалния свят с компютърно генерирани такива</a:t>
            </a:r>
            <a:endParaRPr lang="bg-BG" sz="1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1819923" y="138166"/>
            <a:ext cx="2070100" cy="9063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авоъгълник 4"/>
          <p:cNvSpPr/>
          <p:nvPr/>
        </p:nvSpPr>
        <p:spPr>
          <a:xfrm>
            <a:off x="1583970" y="1044506"/>
            <a:ext cx="2605076" cy="27699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QUIVER- 3D COLORING APP</a:t>
            </a:r>
            <a:endParaRPr lang="bg-BG" sz="1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4580303" y="878690"/>
            <a:ext cx="6727677" cy="75405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bg-BG" sz="400" b="1" i="0" u="none" strike="noStrike" normalizeH="0" baseline="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1200" b="1" i="0" u="none" strike="noStrike" normalizeH="0" baseline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стимулира развитието на графичните умения и фината моторика, насочва знанията към нови възможностите на SMART устройствата,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bg-BG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</a:t>
            </a:r>
            <a:r>
              <a:rPr lang="bg-BG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опълва традиционното обучение</a:t>
            </a:r>
            <a:endParaRPr kumimoji="0" lang="bg-BG" sz="1200" b="1" i="0" u="none" strike="noStrike" normalizeH="0" baseline="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300" b="1" i="0" u="none" strike="noStrike" normalizeH="0" baseline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</a:p>
        </p:txBody>
      </p:sp>
      <p:cxnSp>
        <p:nvCxnSpPr>
          <p:cNvPr id="10" name="Право съединение 9"/>
          <p:cNvCxnSpPr/>
          <p:nvPr/>
        </p:nvCxnSpPr>
        <p:spPr>
          <a:xfrm>
            <a:off x="1946031" y="6131169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C:\Users\slangelova\AppData\Local\Microsoft\Windows\INetCache\IE\0DNIXLO0\Logo 2.bmp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авоъгълник 8"/>
          <p:cNvSpPr/>
          <p:nvPr/>
        </p:nvSpPr>
        <p:spPr>
          <a:xfrm>
            <a:off x="2382631" y="6246630"/>
            <a:ext cx="9272954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69875" algn="ctr">
              <a:lnSpc>
                <a:spcPct val="115000"/>
              </a:lnSpc>
            </a:pPr>
            <a:r>
              <a:rPr lang="bg-BG" sz="1200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Първи международен образователен форум онлайн – Варна 2021</a:t>
            </a:r>
          </a:p>
          <a:p>
            <a:pPr indent="-269875" algn="ctr">
              <a:lnSpc>
                <a:spcPct val="115000"/>
              </a:lnSpc>
            </a:pPr>
            <a:r>
              <a:rPr lang="bg-BG" sz="1200" b="1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„Дигитализация и иновации в образованието и науката“</a:t>
            </a:r>
          </a:p>
        </p:txBody>
      </p:sp>
      <p:pic>
        <p:nvPicPr>
          <p:cNvPr id="14" name="Картина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926" y="2757562"/>
            <a:ext cx="1858395" cy="285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9" t="11547" r="6927" b="51354"/>
          <a:stretch/>
        </p:blipFill>
        <p:spPr bwMode="auto">
          <a:xfrm>
            <a:off x="4117731" y="4370209"/>
            <a:ext cx="2466903" cy="1563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C:\Users\egada\OneDrive\Картини\Saved Pictures\121614763_2790583524558316_2228028526396767454_n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619" y="3063631"/>
            <a:ext cx="2085522" cy="1373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83970" y="1965551"/>
            <a:ext cx="2996333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„В света на птиците“</a:t>
            </a:r>
          </a:p>
          <a:p>
            <a:pPr algn="ctr"/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  <a:hlinkClick r:id="rId10" action="ppaction://hlinkfile"/>
              </a:rPr>
              <a:t>..\</a:t>
            </a:r>
            <a:r>
              <a:rPr lang="en-US" sz="1200" b="1" dirty="0" err="1" smtClean="0">
                <a:latin typeface="Verdana" panose="020B0604030504040204" pitchFamily="34" charset="0"/>
                <a:ea typeface="Verdana" panose="020B0604030504040204" pitchFamily="34" charset="0"/>
                <a:hlinkClick r:id="rId10" action="ppaction://hlinkfile"/>
              </a:rPr>
              <a:t>Cuivar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  <a:hlinkClick r:id="rId10" action="ppaction://hlinkfile"/>
              </a:rPr>
              <a:t>\V </a:t>
            </a:r>
            <a:r>
              <a:rPr lang="en-US" sz="1200" b="1" dirty="0" err="1" smtClean="0">
                <a:latin typeface="Verdana" panose="020B0604030504040204" pitchFamily="34" charset="0"/>
                <a:ea typeface="Verdana" panose="020B0604030504040204" pitchFamily="34" charset="0"/>
                <a:hlinkClick r:id="rId10" action="ppaction://hlinkfile"/>
              </a:rPr>
              <a:t>sveta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  <a:hlinkClick r:id="rId10" action="ppaction://hlinkfile"/>
              </a:rPr>
              <a:t> </a:t>
            </a:r>
            <a:r>
              <a:rPr lang="en-US" sz="1200" b="1" dirty="0" err="1" smtClean="0">
                <a:latin typeface="Verdana" panose="020B0604030504040204" pitchFamily="34" charset="0"/>
                <a:ea typeface="Verdana" panose="020B0604030504040204" pitchFamily="34" charset="0"/>
                <a:hlinkClick r:id="rId10" action="ppaction://hlinkfile"/>
              </a:rPr>
              <a:t>na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  <a:hlinkClick r:id="rId10" action="ppaction://hlinkfile"/>
              </a:rPr>
              <a:t> pticite.mp4</a:t>
            </a:r>
            <a:endParaRPr lang="en-US" sz="1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1673" y="1758734"/>
            <a:ext cx="2637260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„Пожарникари“</a:t>
            </a:r>
          </a:p>
          <a:p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  <a:hlinkClick r:id="rId11" action="ppaction://hlinkfile"/>
              </a:rPr>
              <a:t>..\</a:t>
            </a:r>
            <a:r>
              <a:rPr lang="en-US" sz="1200" b="1" dirty="0" err="1" smtClean="0">
                <a:latin typeface="Verdana" panose="020B0604030504040204" pitchFamily="34" charset="0"/>
                <a:ea typeface="Verdana" panose="020B0604030504040204" pitchFamily="34" charset="0"/>
                <a:hlinkClick r:id="rId11" action="ppaction://hlinkfile"/>
              </a:rPr>
              <a:t>Cuivar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  <a:hlinkClick r:id="rId11" action="ppaction://hlinkfile"/>
              </a:rPr>
              <a:t>\</a:t>
            </a:r>
            <a:r>
              <a:rPr lang="en-US" sz="1200" b="1" dirty="0" err="1" smtClean="0">
                <a:latin typeface="Verdana" panose="020B0604030504040204" pitchFamily="34" charset="0"/>
                <a:ea typeface="Verdana" panose="020B0604030504040204" pitchFamily="34" charset="0"/>
                <a:hlinkClick r:id="rId11" action="ppaction://hlinkfile"/>
              </a:rPr>
              <a:t>Pojarna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  <a:hlinkClick r:id="rId11" action="ppaction://hlinkfile"/>
              </a:rPr>
              <a:t> kola.mp4</a:t>
            </a:r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en-US" sz="1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030" name="Picture 6" descr="C:\Users\egada\OneDrive\Работен плот\Cuivar\20210427_164406_Moment 2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3073" y="3002717"/>
            <a:ext cx="2112999" cy="286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egada\OneDrive\Картини\Saved Pictures\121733202_2790583434558325_1778981523735989537_n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917" y="4437545"/>
            <a:ext cx="2104756" cy="1452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580303" y="4046190"/>
            <a:ext cx="1476686" cy="27699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Други ресурси</a:t>
            </a:r>
            <a:endParaRPr lang="en-US" sz="1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Curved Left Arrow 24"/>
          <p:cNvSpPr/>
          <p:nvPr/>
        </p:nvSpPr>
        <p:spPr>
          <a:xfrm rot="4529043">
            <a:off x="9178974" y="3899598"/>
            <a:ext cx="358169" cy="743537"/>
          </a:xfrm>
          <a:prstGeom prst="curvedLeftArrow">
            <a:avLst>
              <a:gd name="adj1" fmla="val 21312"/>
              <a:gd name="adj2" fmla="val 59770"/>
              <a:gd name="adj3" fmla="val 289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Curved Left Arrow 17"/>
          <p:cNvSpPr/>
          <p:nvPr/>
        </p:nvSpPr>
        <p:spPr>
          <a:xfrm rot="16200000">
            <a:off x="9151923" y="3287076"/>
            <a:ext cx="300079" cy="894259"/>
          </a:xfrm>
          <a:prstGeom prst="curvedLeftArrow">
            <a:avLst>
              <a:gd name="adj1" fmla="val 50000"/>
              <a:gd name="adj2" fmla="val 115632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авоъгълник 8"/>
          <p:cNvSpPr/>
          <p:nvPr/>
        </p:nvSpPr>
        <p:spPr>
          <a:xfrm>
            <a:off x="1386171" y="1049973"/>
            <a:ext cx="3001107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bg-BG" sz="400" b="1" dirty="0" smtClean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bg-BG" sz="12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е обучение от ново измерение, </a:t>
            </a:r>
          </a:p>
          <a:p>
            <a:pPr algn="ctr"/>
            <a:r>
              <a:rPr lang="bg-BG" sz="12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което повишава качеството на образованието на всички нива.</a:t>
            </a:r>
          </a:p>
          <a:p>
            <a:pPr algn="ctr"/>
            <a:r>
              <a:rPr lang="bg-BG" sz="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bg-BG" sz="4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0" name="Picture 9" descr="Какво е СТЕМ?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107" y="992103"/>
            <a:ext cx="7435754" cy="3275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Картина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1994705" y="161106"/>
            <a:ext cx="1606403" cy="8888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1" name="Право съединение 10"/>
          <p:cNvCxnSpPr/>
          <p:nvPr/>
        </p:nvCxnSpPr>
        <p:spPr>
          <a:xfrm>
            <a:off x="1946031" y="6131169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C:\Users\slangelova\AppData\Local\Microsoft\Windows\INetCache\IE\0DNIXLO0\Logo 2.bmp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авоъгълник 8"/>
          <p:cNvSpPr/>
          <p:nvPr/>
        </p:nvSpPr>
        <p:spPr>
          <a:xfrm>
            <a:off x="2382631" y="6246630"/>
            <a:ext cx="9272954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69875" algn="ctr">
              <a:lnSpc>
                <a:spcPct val="115000"/>
              </a:lnSpc>
            </a:pPr>
            <a:r>
              <a:rPr lang="bg-BG" sz="1200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Първи международен образователен форум онлайн – Варна 2021</a:t>
            </a:r>
          </a:p>
          <a:p>
            <a:pPr indent="-269875" algn="ctr">
              <a:lnSpc>
                <a:spcPct val="115000"/>
              </a:lnSpc>
            </a:pPr>
            <a:r>
              <a:rPr lang="bg-BG" sz="1200" b="1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„Дигитализация и иновации в образованието и науката“</a:t>
            </a:r>
          </a:p>
        </p:txBody>
      </p:sp>
      <p:pic>
        <p:nvPicPr>
          <p:cNvPr id="15" name="Картина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авоъгълник 6"/>
          <p:cNvSpPr/>
          <p:nvPr/>
        </p:nvSpPr>
        <p:spPr>
          <a:xfrm>
            <a:off x="4560276" y="161106"/>
            <a:ext cx="7435754" cy="8309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bg-BG" sz="1200" dirty="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За децата в детската градина STEM е ново стъпало в откриването на света, в изграждането на по- трайни интереси, </a:t>
            </a:r>
          </a:p>
          <a:p>
            <a:pPr algn="ctr"/>
            <a:r>
              <a:rPr lang="bg-BG" sz="1200" dirty="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 наблюдаване и разбиране причините за развитие и изменение в природата, </a:t>
            </a:r>
          </a:p>
          <a:p>
            <a:pPr algn="ctr"/>
            <a:r>
              <a:rPr lang="bg-BG" sz="1200" dirty="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 оценката на собственото си поведение към заобикалящата ги среда. </a:t>
            </a:r>
            <a:endParaRPr lang="bg-BG" sz="1200" dirty="0">
              <a:solidFill>
                <a:srgbClr val="7030A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25107" y="3992377"/>
            <a:ext cx="7435752" cy="276999"/>
          </a:xfrm>
          <a:prstGeom prst="rect">
            <a:avLst/>
          </a:prstGeom>
          <a:solidFill>
            <a:srgbClr val="4DC7C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STEM </a:t>
            </a:r>
            <a:r>
              <a:rPr lang="en-US" sz="1200" b="1" dirty="0" err="1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акцентира</a:t>
            </a:r>
            <a:r>
              <a:rPr lang="en-US" sz="1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върху</a:t>
            </a:r>
            <a:r>
              <a:rPr lang="en-US" sz="1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ученето</a:t>
            </a:r>
            <a:r>
              <a:rPr lang="en-US" sz="1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US" sz="1200" b="1" dirty="0" err="1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основано</a:t>
            </a:r>
            <a:r>
              <a:rPr lang="en-US" sz="1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на</a:t>
            </a:r>
            <a:r>
              <a:rPr lang="en-US" sz="1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проекти</a:t>
            </a:r>
            <a:r>
              <a:rPr lang="en-US" sz="1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и </a:t>
            </a:r>
            <a:r>
              <a:rPr lang="en-US" sz="1200" b="1" dirty="0" err="1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личностни</a:t>
            </a:r>
            <a:r>
              <a:rPr lang="en-US" sz="1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преживявания</a:t>
            </a:r>
            <a:endParaRPr lang="en-US" sz="1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Текстово поле 3"/>
          <p:cNvSpPr txBox="1"/>
          <p:nvPr/>
        </p:nvSpPr>
        <p:spPr>
          <a:xfrm>
            <a:off x="1542594" y="2075935"/>
            <a:ext cx="2510624" cy="3077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bg-BG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Предизвикателства</a:t>
            </a:r>
            <a:endParaRPr lang="bg-BG" sz="1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1339672" y="2380997"/>
            <a:ext cx="3023099" cy="120032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bg-BG" sz="12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</a:t>
            </a:r>
            <a:r>
              <a:rPr kumimoji="0" lang="bg-BG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а проучваме световен опит по темат</a:t>
            </a:r>
            <a:r>
              <a:rPr lang="bg-BG" sz="12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а</a:t>
            </a:r>
            <a:r>
              <a:rPr kumimoji="0" lang="bg-BG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,</a:t>
            </a:r>
          </a:p>
          <a:p>
            <a:pPr marL="285750" marR="0" lvl="0" indent="-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bg-BG" sz="12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</a:t>
            </a:r>
            <a:r>
              <a:rPr kumimoji="0" lang="bg-BG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а апробираме и споделяме нови стратегии</a:t>
            </a:r>
            <a:r>
              <a:rPr lang="bg-BG" sz="1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,</a:t>
            </a:r>
            <a:r>
              <a:rPr lang="bg-BG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bg-BG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които правят обучението лесно, забавно и интересно</a:t>
            </a:r>
            <a:r>
              <a:rPr kumimoji="0" lang="bg-BG" sz="1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39672" y="3904385"/>
            <a:ext cx="3023099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g-BG" sz="1200" b="1" dirty="0" smtClean="0">
                <a:solidFill>
                  <a:srgbClr val="7FA63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ПРОБЛЕМИ </a:t>
            </a:r>
          </a:p>
          <a:p>
            <a:pPr algn="ctr"/>
            <a:r>
              <a:rPr lang="bg-BG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bg-BG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Ф</a:t>
            </a:r>
            <a:r>
              <a:rPr lang="en-US" sz="12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инансирането</a:t>
            </a:r>
            <a:r>
              <a:rPr lang="en-US" sz="12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 </a:t>
            </a:r>
            <a:r>
              <a:rPr lang="en-US" sz="12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на</a:t>
            </a: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 </a:t>
            </a:r>
            <a:r>
              <a:rPr lang="en-US" sz="12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най-новите</a:t>
            </a: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 </a:t>
            </a:r>
            <a:r>
              <a:rPr lang="en-US" sz="12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технологии</a:t>
            </a: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 и </a:t>
            </a:r>
            <a:r>
              <a:rPr lang="en-US" sz="12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умението</a:t>
            </a: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 </a:t>
            </a:r>
            <a:r>
              <a:rPr lang="en-US" sz="12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как</a:t>
            </a: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 </a:t>
            </a:r>
            <a:r>
              <a:rPr lang="en-US" sz="12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да</a:t>
            </a: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 </a:t>
            </a:r>
            <a:r>
              <a:rPr lang="en-US" sz="12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се</a:t>
            </a: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 </a:t>
            </a:r>
            <a:r>
              <a:rPr lang="en-US" sz="12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използват</a:t>
            </a: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 </a:t>
            </a:r>
            <a:r>
              <a:rPr lang="en-US" sz="12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те</a:t>
            </a: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 </a:t>
            </a:r>
            <a:r>
              <a:rPr lang="en-US" sz="12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като</a:t>
            </a: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 </a:t>
            </a:r>
            <a:r>
              <a:rPr lang="en-US" sz="12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средство</a:t>
            </a: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 </a:t>
            </a:r>
            <a:r>
              <a:rPr lang="en-US" sz="12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за</a:t>
            </a: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обучение</a:t>
            </a:r>
            <a:r>
              <a:rPr lang="bg-BG" sz="12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en-US" sz="1200" b="1" dirty="0">
              <a:solidFill>
                <a:schemeClr val="tx2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3767015" y="3450829"/>
            <a:ext cx="0" cy="3544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Текстово поле 4"/>
          <p:cNvSpPr txBox="1"/>
          <p:nvPr/>
        </p:nvSpPr>
        <p:spPr>
          <a:xfrm>
            <a:off x="7006562" y="5220453"/>
            <a:ext cx="4573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БЛАГОДАРЯ   ЗА  ВНИМАНИЕТО !</a:t>
            </a:r>
            <a:endParaRPr lang="bg-BG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Текстово поле 6"/>
          <p:cNvSpPr txBox="1"/>
          <p:nvPr/>
        </p:nvSpPr>
        <p:spPr>
          <a:xfrm>
            <a:off x="7272378" y="5591794"/>
            <a:ext cx="36006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200" b="1" dirty="0" smtClean="0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Елена</a:t>
            </a:r>
            <a:r>
              <a:rPr lang="bg-BG" sz="1200" b="1" dirty="0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Гаданчева – ДГ № 14 „Дружба“</a:t>
            </a:r>
            <a:endParaRPr lang="bg-BG" sz="1200" b="1" dirty="0">
              <a:ln w="1905"/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56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авоъгълник 3"/>
          <p:cNvSpPr/>
          <p:nvPr/>
        </p:nvSpPr>
        <p:spPr>
          <a:xfrm>
            <a:off x="3396343" y="360011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bg-BG" sz="1400" b="1" dirty="0" smtClean="0">
                <a:ln w="1905"/>
                <a:solidFill>
                  <a:srgbClr val="7FA63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ОБРАЗОВАНИЕТО НА </a:t>
            </a:r>
            <a:r>
              <a:rPr lang="en-US" sz="1400" b="1" dirty="0" smtClean="0">
                <a:ln w="1905"/>
                <a:solidFill>
                  <a:srgbClr val="7FA63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XXI</a:t>
            </a:r>
            <a:r>
              <a:rPr lang="bg-BG" sz="1400" b="1" dirty="0" smtClean="0">
                <a:ln w="1905"/>
                <a:solidFill>
                  <a:srgbClr val="7FA63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ВЕК е….</a:t>
            </a:r>
            <a:endParaRPr lang="bg-BG" sz="1400" b="1" dirty="0">
              <a:ln w="1905"/>
              <a:solidFill>
                <a:srgbClr val="7FA63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5" name="Правоъгълник 4"/>
          <p:cNvSpPr/>
          <p:nvPr/>
        </p:nvSpPr>
        <p:spPr>
          <a:xfrm>
            <a:off x="1533701" y="610162"/>
            <a:ext cx="1065829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сила, която променя човешкия светоглед;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ч</a:t>
            </a:r>
            <a:r>
              <a:rPr lang="bg-BG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аст от човешката култура, чрез която светът се променя и върви напред;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о</a:t>
            </a:r>
            <a:r>
              <a:rPr lang="bg-BG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тношение към всяко дете;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о</a:t>
            </a:r>
            <a:r>
              <a:rPr lang="bg-BG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риентирано към знанието като лично постижение и  притежание;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</a:t>
            </a:r>
            <a:r>
              <a:rPr lang="bg-BG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иалогичност при овладяване на знания; приемане на различни гледни точки;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з</a:t>
            </a:r>
            <a:r>
              <a:rPr lang="bg-BG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апазване и развитие на образователните традиции;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</a:t>
            </a:r>
            <a:r>
              <a:rPr lang="bg-BG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новативност и ефективност в педагогическите практики и в организацията на образователния процес.</a:t>
            </a:r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3" name="Право съединение 2"/>
          <p:cNvCxnSpPr/>
          <p:nvPr/>
        </p:nvCxnSpPr>
        <p:spPr>
          <a:xfrm>
            <a:off x="1899137" y="6150707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авоъгълник 8"/>
          <p:cNvSpPr/>
          <p:nvPr/>
        </p:nvSpPr>
        <p:spPr>
          <a:xfrm>
            <a:off x="2382631" y="6246630"/>
            <a:ext cx="9272954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69875" algn="ctr">
              <a:lnSpc>
                <a:spcPct val="115000"/>
              </a:lnSpc>
            </a:pPr>
            <a:r>
              <a:rPr lang="bg-BG" sz="1200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Първи международен образователен форум онлайн – Варна 2021</a:t>
            </a:r>
          </a:p>
          <a:p>
            <a:pPr lvl="0" indent="-269875" algn="ctr">
              <a:lnSpc>
                <a:spcPct val="115000"/>
              </a:lnSpc>
            </a:pPr>
            <a:r>
              <a:rPr lang="bg-BG" sz="1200" b="1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„Д</a:t>
            </a:r>
            <a:r>
              <a:rPr lang="bg-BG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</a:t>
            </a:r>
            <a:r>
              <a:rPr lang="bg-BG" sz="1200" b="1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гитализация и иновации в образованието и науката“</a:t>
            </a:r>
          </a:p>
        </p:txBody>
      </p:sp>
      <p:pic>
        <p:nvPicPr>
          <p:cNvPr id="7" name="Picture 6" descr="C:\Users\slangelova\AppData\Local\Microsoft\Windows\INetCache\IE\0DNIXLO0\Logo 2.bmp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авоъгълник 1"/>
          <p:cNvSpPr/>
          <p:nvPr/>
        </p:nvSpPr>
        <p:spPr>
          <a:xfrm>
            <a:off x="1262600" y="2778091"/>
            <a:ext cx="35878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bg-BG" sz="1400" b="1" dirty="0" smtClean="0">
                <a:ln>
                  <a:solidFill>
                    <a:srgbClr val="7FA630"/>
                  </a:solidFill>
                </a:ln>
                <a:solidFill>
                  <a:srgbClr val="7FA63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ДЕТСКАТА ГРАДИНА на  </a:t>
            </a:r>
            <a:r>
              <a:rPr lang="en-US" sz="1400" b="1" cap="all" dirty="0">
                <a:ln w="0">
                  <a:solidFill>
                    <a:srgbClr val="7FA630"/>
                  </a:solidFill>
                </a:ln>
                <a:solidFill>
                  <a:srgbClr val="7FA630"/>
                </a:solidFill>
                <a:effectLst>
                  <a:reflection blurRad="12700" stA="50000" endPos="50000" dist="5000" dir="5400000" sy="-100000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XXI</a:t>
            </a:r>
            <a:r>
              <a:rPr lang="bg-BG" sz="1400" b="1" cap="all" dirty="0">
                <a:ln w="0">
                  <a:solidFill>
                    <a:srgbClr val="7FA630"/>
                  </a:solidFill>
                </a:ln>
                <a:solidFill>
                  <a:srgbClr val="7FA630"/>
                </a:solidFill>
                <a:effectLst>
                  <a:reflection blurRad="12700" stA="50000" endPos="50000" dist="5000" dir="5400000" sy="-100000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bg-BG" sz="1400" b="1" dirty="0" smtClean="0">
                <a:ln w="0">
                  <a:solidFill>
                    <a:srgbClr val="7FA630"/>
                  </a:solidFill>
                </a:ln>
                <a:solidFill>
                  <a:srgbClr val="7FA630"/>
                </a:solidFill>
                <a:effectLst>
                  <a:reflection blurRad="12700" stA="50000" endPos="50000" dist="5000" dir="5400000" sy="-100000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век</a:t>
            </a:r>
            <a:r>
              <a:rPr lang="bg-BG" sz="1400" b="1" cap="all" dirty="0" smtClean="0">
                <a:ln w="0">
                  <a:solidFill>
                    <a:srgbClr val="7FA630"/>
                  </a:solidFill>
                </a:ln>
                <a:solidFill>
                  <a:srgbClr val="7FA630"/>
                </a:solidFill>
                <a:effectLst>
                  <a:reflection blurRad="12700" stA="50000" endPos="50000" dist="5000" dir="5400000" sy="-100000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:</a:t>
            </a:r>
            <a:endParaRPr lang="bg-BG" sz="1400" dirty="0">
              <a:ln w="0">
                <a:solidFill>
                  <a:srgbClr val="7FA630"/>
                </a:solidFill>
              </a:ln>
              <a:solidFill>
                <a:srgbClr val="7FA63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1" name="Правоъгълник 6"/>
          <p:cNvSpPr/>
          <p:nvPr/>
        </p:nvSpPr>
        <p:spPr>
          <a:xfrm>
            <a:off x="5806317" y="2776882"/>
            <a:ext cx="60193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>
                <a:latin typeface="Verdana" panose="020B0604030504040204" pitchFamily="34" charset="0"/>
                <a:ea typeface="Verdana" panose="020B0604030504040204" pitchFamily="34" charset="0"/>
              </a:rPr>
              <a:t>Как  </a:t>
            </a:r>
            <a:r>
              <a:rPr lang="ru-RU" sz="1200" i="1" dirty="0">
                <a:latin typeface="Verdana" panose="020B0604030504040204" pitchFamily="34" charset="0"/>
                <a:ea typeface="Verdana" panose="020B0604030504040204" pitchFamily="34" charset="0"/>
              </a:rPr>
              <a:t>да направим </a:t>
            </a:r>
            <a:r>
              <a:rPr lang="ru-RU" sz="1200" i="1" dirty="0" err="1">
                <a:latin typeface="Verdana" panose="020B0604030504040204" pitchFamily="34" charset="0"/>
                <a:ea typeface="Verdana" panose="020B0604030504040204" pitchFamily="34" charset="0"/>
              </a:rPr>
              <a:t>образованието</a:t>
            </a:r>
            <a:r>
              <a:rPr lang="ru-RU" sz="1200" i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1200" i="1" dirty="0" err="1">
                <a:latin typeface="Verdana" panose="020B0604030504040204" pitchFamily="34" charset="0"/>
                <a:ea typeface="Verdana" panose="020B0604030504040204" pitchFamily="34" charset="0"/>
              </a:rPr>
              <a:t>лесно</a:t>
            </a:r>
            <a:r>
              <a:rPr lang="ru-RU" sz="1200" i="1" dirty="0">
                <a:latin typeface="Verdana" panose="020B0604030504040204" pitchFamily="34" charset="0"/>
                <a:ea typeface="Verdana" panose="020B0604030504040204" pitchFamily="34" charset="0"/>
              </a:rPr>
              <a:t> и </a:t>
            </a:r>
            <a:r>
              <a:rPr lang="ru-RU" sz="1200" i="1" dirty="0" smtClean="0">
                <a:latin typeface="Verdana" panose="020B0604030504040204" pitchFamily="34" charset="0"/>
                <a:ea typeface="Verdana" panose="020B0604030504040204" pitchFamily="34" charset="0"/>
              </a:rPr>
              <a:t>интересно?</a:t>
            </a:r>
          </a:p>
          <a:p>
            <a:r>
              <a:rPr lang="ru-RU" sz="1200" i="1" dirty="0">
                <a:latin typeface="Verdana" panose="020B0604030504040204" pitchFamily="34" charset="0"/>
                <a:ea typeface="Verdana" panose="020B0604030504040204" pitchFamily="34" charset="0"/>
              </a:rPr>
              <a:t>К</a:t>
            </a:r>
            <a:r>
              <a:rPr lang="ru-RU" sz="1200" i="1" dirty="0" smtClean="0">
                <a:latin typeface="Verdana" panose="020B0604030504040204" pitchFamily="34" charset="0"/>
                <a:ea typeface="Verdana" panose="020B0604030504040204" pitchFamily="34" charset="0"/>
              </a:rPr>
              <a:t>ак </a:t>
            </a:r>
            <a:r>
              <a:rPr lang="ru-RU" sz="1200" i="1" dirty="0">
                <a:latin typeface="Verdana" panose="020B0604030504040204" pitchFamily="34" charset="0"/>
                <a:ea typeface="Verdana" panose="020B0604030504040204" pitchFamily="34" charset="0"/>
              </a:rPr>
              <a:t>да </a:t>
            </a:r>
            <a:r>
              <a:rPr lang="ru-RU" sz="1200" i="1" dirty="0" err="1">
                <a:latin typeface="Verdana" panose="020B0604030504040204" pitchFamily="34" charset="0"/>
                <a:ea typeface="Verdana" panose="020B0604030504040204" pitchFamily="34" charset="0"/>
              </a:rPr>
              <a:t>излезем</a:t>
            </a:r>
            <a:r>
              <a:rPr lang="ru-RU" sz="1200" i="1" dirty="0">
                <a:latin typeface="Verdana" panose="020B0604030504040204" pitchFamily="34" charset="0"/>
                <a:ea typeface="Verdana" panose="020B0604030504040204" pitchFamily="34" charset="0"/>
              </a:rPr>
              <a:t> от </a:t>
            </a:r>
            <a:r>
              <a:rPr lang="ru-RU" sz="1200" i="1" dirty="0" err="1">
                <a:latin typeface="Verdana" panose="020B0604030504040204" pitchFamily="34" charset="0"/>
                <a:ea typeface="Verdana" panose="020B0604030504040204" pitchFamily="34" charset="0"/>
              </a:rPr>
              <a:t>рамката</a:t>
            </a:r>
            <a:r>
              <a:rPr lang="ru-RU" sz="1200" i="1" dirty="0">
                <a:latin typeface="Verdana" panose="020B0604030504040204" pitchFamily="34" charset="0"/>
                <a:ea typeface="Verdana" panose="020B0604030504040204" pitchFamily="34" charset="0"/>
              </a:rPr>
              <a:t> на </a:t>
            </a:r>
            <a:r>
              <a:rPr lang="ru-RU" sz="1200" i="1" dirty="0" err="1">
                <a:latin typeface="Verdana" panose="020B0604030504040204" pitchFamily="34" charset="0"/>
                <a:ea typeface="Verdana" panose="020B0604030504040204" pitchFamily="34" charset="0"/>
              </a:rPr>
              <a:t>традиционната</a:t>
            </a:r>
            <a:r>
              <a:rPr lang="ru-RU" sz="1200" i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1200" i="1" dirty="0" err="1">
                <a:latin typeface="Verdana" panose="020B0604030504040204" pitchFamily="34" charset="0"/>
                <a:ea typeface="Verdana" panose="020B0604030504040204" pitchFamily="34" charset="0"/>
              </a:rPr>
              <a:t>образователна</a:t>
            </a:r>
            <a:r>
              <a:rPr lang="ru-RU" sz="1200" i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1200" i="1" dirty="0" smtClean="0">
                <a:latin typeface="Verdana" panose="020B0604030504040204" pitchFamily="34" charset="0"/>
                <a:ea typeface="Verdana" panose="020B0604030504040204" pitchFamily="34" charset="0"/>
              </a:rPr>
              <a:t>форма?</a:t>
            </a:r>
            <a:endParaRPr lang="bg-BG" sz="1200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2" name="Картина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773" y="2602451"/>
            <a:ext cx="904309" cy="9043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авоъгълник 1"/>
          <p:cNvSpPr/>
          <p:nvPr/>
        </p:nvSpPr>
        <p:spPr>
          <a:xfrm>
            <a:off x="1178690" y="3434449"/>
            <a:ext cx="10286479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bg-BG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bg-BG" sz="12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                                                               НАШАТА ЦЕЛ –</a:t>
            </a:r>
          </a:p>
          <a:p>
            <a:pPr algn="ctr">
              <a:spcAft>
                <a:spcPts val="0"/>
              </a:spcAft>
            </a:pP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bg-BG" sz="12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ДА ПОДОБРИМ МОДЕЛА НА ПЕДАГОГИЧЕСКО ВЗАИМОДЕЙСТВИЕ В ДЕТСКАТА ГРАДИНА чрез STEM ПОДХОДИ И СТРАТЕГИИ.</a:t>
            </a:r>
            <a:endParaRPr lang="bg-BG" sz="1200" dirty="0"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4" name="Правоъгълник 3"/>
          <p:cNvSpPr/>
          <p:nvPr/>
        </p:nvSpPr>
        <p:spPr>
          <a:xfrm>
            <a:off x="4850442" y="3972989"/>
            <a:ext cx="27029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bg-BG" sz="1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ЗАЩО </a:t>
            </a:r>
            <a:r>
              <a:rPr lang="en-US" sz="1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STEM</a:t>
            </a:r>
            <a:r>
              <a:rPr lang="bg-BG" sz="1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ОБУЧЕНИЕ?</a:t>
            </a:r>
            <a:endParaRPr lang="bg-BG" sz="14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5" name="Правоъгълник 2"/>
          <p:cNvSpPr/>
          <p:nvPr/>
        </p:nvSpPr>
        <p:spPr>
          <a:xfrm>
            <a:off x="1376555" y="4322690"/>
            <a:ext cx="10815445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STEM 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е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обучение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чрез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интегриране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на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методите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на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природните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науки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,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технологиите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,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инженеринга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и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математиката</a:t>
            </a: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.</a:t>
            </a:r>
            <a:r>
              <a:rPr lang="bg-BG" sz="1200" dirty="0">
                <a:solidFill>
                  <a:srgbClr val="222222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6" name="Правоъгълник 4"/>
          <p:cNvSpPr/>
          <p:nvPr/>
        </p:nvSpPr>
        <p:spPr>
          <a:xfrm>
            <a:off x="1376555" y="4599689"/>
            <a:ext cx="10815445" cy="124649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STEM</a:t>
            </a:r>
            <a:r>
              <a:rPr lang="en-US" sz="1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GB" sz="1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е</a:t>
            </a:r>
            <a:r>
              <a:rPr lang="bg-BG" sz="1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….</a:t>
            </a:r>
            <a:endParaRPr lang="bg-BG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иновативен </a:t>
            </a:r>
            <a:r>
              <a:rPr lang="ru-RU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 интерактивен подход, чрез който научните концепции се съчетават с уроците от реалния </a:t>
            </a:r>
            <a:r>
              <a:rPr lang="ru-RU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свят;</a:t>
            </a:r>
            <a:endParaRPr lang="en-US" sz="12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2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висша</a:t>
            </a:r>
            <a:r>
              <a:rPr lang="ru-RU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форма на </a:t>
            </a:r>
            <a:r>
              <a:rPr lang="ru-RU" sz="1200" b="1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екипна</a:t>
            </a:r>
            <a:r>
              <a:rPr lang="ru-RU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работа на </a:t>
            </a:r>
            <a:r>
              <a:rPr lang="ru-RU" sz="1200" b="1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всички</a:t>
            </a:r>
            <a:r>
              <a:rPr lang="ru-RU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нива – </a:t>
            </a:r>
            <a:r>
              <a:rPr lang="ru-RU" sz="1200" b="1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деца</a:t>
            </a:r>
            <a:r>
              <a:rPr lang="ru-RU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, учители, родители, </a:t>
            </a:r>
            <a:r>
              <a:rPr lang="ru-RU" sz="1200" b="1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ръководство</a:t>
            </a:r>
            <a:r>
              <a:rPr lang="ru-RU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на </a:t>
            </a:r>
            <a:r>
              <a:rPr lang="ru-RU" sz="1200" b="1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детската</a:t>
            </a:r>
            <a:r>
              <a:rPr lang="ru-RU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градина</a:t>
            </a:r>
            <a:r>
              <a:rPr lang="ru-RU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;</a:t>
            </a:r>
            <a:endParaRPr lang="ru-RU" sz="12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к</a:t>
            </a:r>
            <a:r>
              <a:rPr lang="ru-RU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онцепция на обучение, </a:t>
            </a:r>
            <a:r>
              <a:rPr lang="ru-RU" sz="12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която</a:t>
            </a:r>
            <a:r>
              <a:rPr lang="ru-RU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ru-RU" sz="12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вдъхновява</a:t>
            </a:r>
            <a:r>
              <a:rPr lang="ru-RU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.</a:t>
            </a:r>
            <a:endParaRPr lang="bg-BG" sz="12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84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аво съединение 7"/>
          <p:cNvCxnSpPr/>
          <p:nvPr/>
        </p:nvCxnSpPr>
        <p:spPr>
          <a:xfrm>
            <a:off x="1946031" y="6131169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Картина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Правоъгълник 8"/>
          <p:cNvSpPr/>
          <p:nvPr/>
        </p:nvSpPr>
        <p:spPr>
          <a:xfrm>
            <a:off x="2382631" y="6246630"/>
            <a:ext cx="9272954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69875" algn="ctr">
              <a:lnSpc>
                <a:spcPct val="115000"/>
              </a:lnSpc>
            </a:pPr>
            <a:r>
              <a:rPr lang="bg-BG" sz="1200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Първи международен образователен форум онлайн – Варна 2021</a:t>
            </a:r>
          </a:p>
          <a:p>
            <a:pPr lvl="0" indent="-269875" algn="ctr">
              <a:lnSpc>
                <a:spcPct val="115000"/>
              </a:lnSpc>
            </a:pPr>
            <a:r>
              <a:rPr lang="bg-BG" sz="1200" b="1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„Дигитализация и иновации в образованието и науката“</a:t>
            </a:r>
          </a:p>
        </p:txBody>
      </p:sp>
      <p:pic>
        <p:nvPicPr>
          <p:cNvPr id="12" name="Picture 11" descr="C:\Users\slangelova\AppData\Local\Microsoft\Windows\INetCache\IE\0DNIXLO0\Logo 2.bmp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авоъгълник 3"/>
          <p:cNvSpPr/>
          <p:nvPr/>
        </p:nvSpPr>
        <p:spPr>
          <a:xfrm>
            <a:off x="1706601" y="588820"/>
            <a:ext cx="2672862" cy="1200329"/>
          </a:xfrm>
          <a:prstGeom prst="rect">
            <a:avLst/>
          </a:prstGeom>
          <a:ln w="28575">
            <a:solidFill>
              <a:srgbClr val="00990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bg-BG" sz="1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ОСНОВНИ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STEM</a:t>
            </a: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bg-BG" sz="1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ДЕЙНОСТИ ПО НАПРАВЛЕНИЯ </a:t>
            </a:r>
          </a:p>
          <a:p>
            <a:pPr lvl="0" algn="ctr"/>
            <a:r>
              <a:rPr lang="bg-BG" sz="1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приложими в детската градина</a:t>
            </a:r>
            <a:endParaRPr lang="bg-BG" sz="1400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4" name="Правоъгълник 1"/>
          <p:cNvSpPr/>
          <p:nvPr/>
        </p:nvSpPr>
        <p:spPr>
          <a:xfrm>
            <a:off x="4654060" y="163863"/>
            <a:ext cx="7417699" cy="2178673"/>
          </a:xfrm>
          <a:prstGeom prst="rect">
            <a:avLst/>
          </a:prstGeom>
          <a:ln w="28575">
            <a:solidFill>
              <a:srgbClr val="009900"/>
            </a:solidFill>
          </a:ln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/>
              <a:buChar char=""/>
              <a:tabLst>
                <a:tab pos="630555" algn="l"/>
              </a:tabLst>
            </a:pPr>
            <a:r>
              <a:rPr lang="bg-BG" sz="1200" b="1" i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Природни науки</a:t>
            </a:r>
            <a:r>
              <a:rPr lang="bg-BG" sz="12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: </a:t>
            </a: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наблюдение, сравнение, обследване, описание, задаване на въпроси, провеждане на експеримент, прогнозиране, търсене на причини, създаване на обяснения и формулиране на изводи, презентиране на резултати</a:t>
            </a: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;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/>
              <a:buChar char=""/>
              <a:tabLst>
                <a:tab pos="630555" algn="l"/>
              </a:tabLst>
            </a:pPr>
            <a:r>
              <a:rPr lang="bg-BG" sz="1200" b="1" i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Технологии:</a:t>
            </a:r>
            <a:r>
              <a:rPr lang="bg-BG" sz="12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идентифициране на проблем, предлагане на възможни решения, използване на инструменти, търсене на подобрения</a:t>
            </a: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;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/>
              <a:buChar char=""/>
              <a:tabLst>
                <a:tab pos="540385" algn="l"/>
              </a:tabLst>
            </a:pPr>
            <a:r>
              <a:rPr lang="bg-BG" sz="1200" b="1" i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Инженеринг:</a:t>
            </a: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решаване на реални проблеми, използване на различни материали за конструиране, дизайн, планиране и създаване на неща, които работят</a:t>
            </a: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;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/>
              <a:buChar char=""/>
              <a:tabLst>
                <a:tab pos="540385" algn="l"/>
              </a:tabLst>
            </a:pPr>
            <a:r>
              <a:rPr lang="bg-BG" sz="1200" b="1" i="1" dirty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Математика</a:t>
            </a:r>
            <a:r>
              <a:rPr lang="bg-BG" sz="1200" b="1" i="1" dirty="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: </a:t>
            </a: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сравняване</a:t>
            </a: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, измерване, откриване на модели, броене, изследване на зависимости.</a:t>
            </a:r>
            <a:endParaRPr lang="bg-BG" sz="12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6" name="Chevron 5"/>
          <p:cNvSpPr/>
          <p:nvPr/>
        </p:nvSpPr>
        <p:spPr>
          <a:xfrm>
            <a:off x="4431323" y="1086177"/>
            <a:ext cx="222737" cy="334044"/>
          </a:xfrm>
          <a:prstGeom prst="chevron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Правоъгълник 1"/>
          <p:cNvSpPr/>
          <p:nvPr/>
        </p:nvSpPr>
        <p:spPr>
          <a:xfrm>
            <a:off x="1636263" y="3188361"/>
            <a:ext cx="2672862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bg-BG" sz="1400" b="1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Седем стандарта</a:t>
            </a:r>
          </a:p>
          <a:p>
            <a:pPr algn="ctr">
              <a:spcAft>
                <a:spcPts val="0"/>
              </a:spcAft>
            </a:pPr>
            <a:r>
              <a:rPr lang="bg-BG" sz="1400" b="1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bg-BG" sz="14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за приложение </a:t>
            </a:r>
            <a:endParaRPr lang="bg-BG" sz="1400" b="1" dirty="0" smtClean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algn="ctr">
              <a:spcAft>
                <a:spcPts val="0"/>
              </a:spcAft>
            </a:pPr>
            <a:r>
              <a:rPr lang="bg-BG" sz="1400" b="1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на </a:t>
            </a:r>
            <a:r>
              <a:rPr lang="en-US" sz="1400" b="1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STEM </a:t>
            </a:r>
            <a:r>
              <a:rPr lang="bg-BG" sz="14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практики </a:t>
            </a:r>
            <a:endParaRPr lang="bg-BG" sz="1400" b="1" dirty="0" smtClean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algn="ctr">
              <a:spcAft>
                <a:spcPts val="0"/>
              </a:spcAft>
            </a:pPr>
            <a:r>
              <a:rPr lang="bg-BG" sz="1400" b="1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 </a:t>
            </a:r>
            <a:r>
              <a:rPr lang="bg-BG" sz="14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детската градина:</a:t>
            </a:r>
            <a:endParaRPr lang="bg-BG" sz="1400" b="1" dirty="0">
              <a:solidFill>
                <a:schemeClr val="accent1">
                  <a:lumMod val="75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6" name="Правоъгълник 4"/>
          <p:cNvSpPr/>
          <p:nvPr/>
        </p:nvSpPr>
        <p:spPr>
          <a:xfrm>
            <a:off x="4654060" y="2714074"/>
            <a:ext cx="5178207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Учене и прилагане на съдържание;</a:t>
            </a:r>
            <a:endParaRPr lang="bg-BG" sz="12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Интегриране на съдържанието;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Интерпретиране и предаване на информация;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Участие в обследване;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Участие в логически разсъждения;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Сътрудничество в екип;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Прилагане на технологиите по подходящ начин.</a:t>
            </a:r>
          </a:p>
        </p:txBody>
      </p:sp>
      <p:sp>
        <p:nvSpPr>
          <p:cNvPr id="17" name="Chevron 16"/>
          <p:cNvSpPr/>
          <p:nvPr/>
        </p:nvSpPr>
        <p:spPr>
          <a:xfrm>
            <a:off x="4309125" y="3487518"/>
            <a:ext cx="351692" cy="35579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Folded Corner 6"/>
          <p:cNvSpPr/>
          <p:nvPr/>
        </p:nvSpPr>
        <p:spPr>
          <a:xfrm>
            <a:off x="1636263" y="4853350"/>
            <a:ext cx="4217460" cy="1152769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200" b="1" dirty="0" smtClean="0">
              <a:latin typeface="Verdana"/>
              <a:ea typeface="Times New Roman"/>
              <a:cs typeface="Times New Roman"/>
            </a:endParaRPr>
          </a:p>
          <a:p>
            <a:pPr algn="ctr"/>
            <a:r>
              <a:rPr lang="bg-BG" sz="1200" b="1" dirty="0" smtClean="0">
                <a:latin typeface="Verdana"/>
                <a:ea typeface="Times New Roman"/>
                <a:cs typeface="Times New Roman"/>
              </a:rPr>
              <a:t>Децата </a:t>
            </a:r>
            <a:r>
              <a:rPr lang="bg-BG" sz="1200" b="1" dirty="0">
                <a:latin typeface="Verdana"/>
                <a:ea typeface="Times New Roman"/>
                <a:cs typeface="Times New Roman"/>
              </a:rPr>
              <a:t>на 3-5 </a:t>
            </a:r>
            <a:r>
              <a:rPr lang="bg-BG" sz="1200" b="1" dirty="0" smtClean="0">
                <a:latin typeface="Verdana"/>
                <a:ea typeface="Times New Roman"/>
                <a:cs typeface="Times New Roman"/>
              </a:rPr>
              <a:t>години</a:t>
            </a:r>
            <a:endParaRPr lang="bg-BG" sz="1200" b="1" dirty="0">
              <a:latin typeface="Verdana"/>
              <a:ea typeface="Times New Roman"/>
              <a:cs typeface="Times New Roman"/>
            </a:endParaRPr>
          </a:p>
          <a:p>
            <a:pPr algn="ctr"/>
            <a:r>
              <a:rPr lang="bg-BG" sz="1200" dirty="0" smtClean="0">
                <a:latin typeface="Verdana"/>
                <a:ea typeface="Times New Roman"/>
                <a:cs typeface="Times New Roman"/>
              </a:rPr>
              <a:t>в игри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bg-BG" sz="1200" dirty="0" smtClean="0">
                <a:latin typeface="Verdana"/>
                <a:ea typeface="Times New Roman"/>
                <a:cs typeface="Times New Roman"/>
              </a:rPr>
              <a:t>обследват </a:t>
            </a:r>
            <a:r>
              <a:rPr lang="bg-BG" sz="1200" dirty="0">
                <a:latin typeface="Verdana"/>
                <a:ea typeface="Times New Roman"/>
                <a:cs typeface="Times New Roman"/>
              </a:rPr>
              <a:t>форма, повърхност на предмети, </a:t>
            </a:r>
            <a:endParaRPr lang="bg-BG" sz="1200" dirty="0" smtClean="0">
              <a:latin typeface="Verdana"/>
              <a:ea typeface="Times New Roman"/>
              <a:cs typeface="Times New Roman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bg-BG" sz="1200" dirty="0" smtClean="0">
                <a:latin typeface="Verdana"/>
                <a:ea typeface="Times New Roman"/>
                <a:cs typeface="Times New Roman"/>
              </a:rPr>
              <a:t>определят </a:t>
            </a:r>
            <a:r>
              <a:rPr lang="bg-BG" sz="1200" dirty="0">
                <a:latin typeface="Verdana"/>
                <a:ea typeface="Times New Roman"/>
                <a:cs typeface="Times New Roman"/>
              </a:rPr>
              <a:t>местоположения, </a:t>
            </a:r>
            <a:endParaRPr lang="bg-BG" sz="1200" dirty="0" smtClean="0">
              <a:latin typeface="Verdana"/>
              <a:ea typeface="Times New Roman"/>
              <a:cs typeface="Times New Roman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bg-BG" sz="1200" dirty="0" smtClean="0">
                <a:latin typeface="Verdana"/>
                <a:ea typeface="Times New Roman"/>
                <a:cs typeface="Times New Roman"/>
              </a:rPr>
              <a:t>сравняват </a:t>
            </a:r>
            <a:r>
              <a:rPr lang="bg-BG" sz="1200" dirty="0">
                <a:latin typeface="Verdana"/>
                <a:ea typeface="Times New Roman"/>
                <a:cs typeface="Times New Roman"/>
              </a:rPr>
              <a:t>и обясняват кое как се движи. </a:t>
            </a:r>
          </a:p>
          <a:p>
            <a:pPr algn="ctr"/>
            <a:endParaRPr lang="en-US" sz="1200" dirty="0"/>
          </a:p>
        </p:txBody>
      </p:sp>
      <p:sp>
        <p:nvSpPr>
          <p:cNvPr id="19" name="Folded Corner 18"/>
          <p:cNvSpPr/>
          <p:nvPr/>
        </p:nvSpPr>
        <p:spPr>
          <a:xfrm flipH="1">
            <a:off x="6002215" y="4868982"/>
            <a:ext cx="5075508" cy="1152769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200" b="1" dirty="0" smtClean="0">
              <a:latin typeface="Verdana"/>
              <a:ea typeface="Times New Roman"/>
              <a:cs typeface="Times New Roman"/>
            </a:endParaRPr>
          </a:p>
          <a:p>
            <a:pPr algn="ctr"/>
            <a:r>
              <a:rPr lang="bg-BG" sz="1200" b="1" dirty="0" smtClean="0">
                <a:latin typeface="Verdana"/>
                <a:ea typeface="Times New Roman"/>
                <a:cs typeface="Times New Roman"/>
              </a:rPr>
              <a:t>Децата </a:t>
            </a:r>
            <a:r>
              <a:rPr lang="bg-BG" sz="1200" b="1" dirty="0">
                <a:latin typeface="Verdana"/>
                <a:ea typeface="Times New Roman"/>
                <a:cs typeface="Times New Roman"/>
              </a:rPr>
              <a:t>на </a:t>
            </a:r>
            <a:r>
              <a:rPr lang="bg-BG" sz="1200" b="1" dirty="0" smtClean="0">
                <a:latin typeface="Verdana"/>
                <a:ea typeface="Times New Roman"/>
                <a:cs typeface="Times New Roman"/>
              </a:rPr>
              <a:t>5-7 години</a:t>
            </a:r>
            <a:endParaRPr lang="bg-BG" sz="1200" b="1" dirty="0">
              <a:latin typeface="Verdana"/>
              <a:ea typeface="Times New Roman"/>
              <a:cs typeface="Times New Roman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bg-BG" sz="1200" dirty="0" smtClean="0">
                <a:latin typeface="Verdana"/>
                <a:ea typeface="Times New Roman"/>
                <a:cs typeface="Times New Roman"/>
              </a:rPr>
              <a:t>Участват в </a:t>
            </a:r>
            <a:r>
              <a:rPr lang="bg-BG" sz="1200" dirty="0">
                <a:latin typeface="Verdana"/>
                <a:ea typeface="Times New Roman"/>
                <a:cs typeface="Times New Roman"/>
              </a:rPr>
              <a:t>„научни изследвания“ на предмети и обекти </a:t>
            </a:r>
            <a:r>
              <a:rPr lang="bg-BG" sz="1200" dirty="0" smtClean="0">
                <a:latin typeface="Verdana"/>
                <a:ea typeface="Times New Roman"/>
                <a:cs typeface="Times New Roman"/>
              </a:rPr>
              <a:t>от заобикалящия </a:t>
            </a:r>
            <a:r>
              <a:rPr lang="bg-BG" sz="1200" dirty="0">
                <a:latin typeface="Verdana"/>
                <a:ea typeface="Times New Roman"/>
                <a:cs typeface="Times New Roman"/>
              </a:rPr>
              <a:t>ги свят, като ги наблюдават и обследват по различни </a:t>
            </a:r>
            <a:r>
              <a:rPr lang="bg-BG" sz="1200" dirty="0" smtClean="0">
                <a:latin typeface="Verdana"/>
                <a:ea typeface="Times New Roman"/>
                <a:cs typeface="Times New Roman"/>
              </a:rPr>
              <a:t>показатели;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bg-BG" sz="1200" dirty="0">
                <a:latin typeface="Verdana"/>
                <a:ea typeface="Times New Roman"/>
                <a:cs typeface="Times New Roman"/>
              </a:rPr>
              <a:t>И</a:t>
            </a:r>
            <a:r>
              <a:rPr lang="bg-BG" sz="1200" dirty="0" smtClean="0">
                <a:latin typeface="Verdana"/>
                <a:ea typeface="Times New Roman"/>
                <a:cs typeface="Times New Roman"/>
              </a:rPr>
              <a:t>зказват </a:t>
            </a:r>
            <a:r>
              <a:rPr lang="bg-BG" sz="1200" dirty="0">
                <a:latin typeface="Verdana"/>
                <a:ea typeface="Times New Roman"/>
                <a:cs typeface="Times New Roman"/>
              </a:rPr>
              <a:t>прогнози и хипотези.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809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612815" y="213665"/>
            <a:ext cx="2368095" cy="14144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Право съединение 6"/>
          <p:cNvCxnSpPr/>
          <p:nvPr/>
        </p:nvCxnSpPr>
        <p:spPr>
          <a:xfrm>
            <a:off x="1946031" y="6131169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C:\Users\slangelova\AppData\Local\Microsoft\Windows\INetCache\IE\0DNIXLO0\Logo 2.bmp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авоъгълник 8"/>
          <p:cNvSpPr/>
          <p:nvPr/>
        </p:nvSpPr>
        <p:spPr>
          <a:xfrm>
            <a:off x="2382631" y="6246630"/>
            <a:ext cx="9272954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69875" algn="ctr">
              <a:lnSpc>
                <a:spcPct val="115000"/>
              </a:lnSpc>
            </a:pPr>
            <a:r>
              <a:rPr lang="bg-BG" sz="1200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Първи международен образователен форум онлайн – Варна 2021</a:t>
            </a:r>
          </a:p>
          <a:p>
            <a:pPr lvl="0" indent="-269875" algn="ctr">
              <a:lnSpc>
                <a:spcPct val="115000"/>
              </a:lnSpc>
            </a:pPr>
            <a:r>
              <a:rPr lang="bg-BG" sz="1200" b="1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„Дигитализация и иновации в образованието и науката“</a:t>
            </a:r>
          </a:p>
        </p:txBody>
      </p:sp>
      <p:pic>
        <p:nvPicPr>
          <p:cNvPr id="11" name="Картина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Картина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2037556" y="310249"/>
            <a:ext cx="1393533" cy="7337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Правоъгълник 1"/>
          <p:cNvSpPr/>
          <p:nvPr/>
        </p:nvSpPr>
        <p:spPr>
          <a:xfrm>
            <a:off x="1511214" y="1163303"/>
            <a:ext cx="25712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ОТКЪДЕ ЗАПОЧНАХМЕ </a:t>
            </a:r>
          </a:p>
          <a:p>
            <a:pPr algn="ctr"/>
            <a:r>
              <a:rPr lang="bg-BG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НИЕ ?</a:t>
            </a:r>
            <a:endParaRPr lang="bg-BG" sz="1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5" name="Правоъгълник 3"/>
          <p:cNvSpPr/>
          <p:nvPr/>
        </p:nvSpPr>
        <p:spPr>
          <a:xfrm>
            <a:off x="4506388" y="413070"/>
            <a:ext cx="3893976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bg-BG" sz="12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ОТ ВЪПРОСИТЕ, КОИТО ДЕЦАТА ТАКА ИЛИ ИНАЧЕ ЗАДАВАТ.</a:t>
            </a:r>
          </a:p>
          <a:p>
            <a:pPr lvl="0" algn="ctr"/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Вместо </a:t>
            </a:r>
            <a:r>
              <a:rPr lang="bg-BG" sz="12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ОТГОВОР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ние отправихме </a:t>
            </a:r>
            <a:r>
              <a:rPr lang="bg-BG" sz="12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ПОКАНА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</a:p>
          <a:p>
            <a:pPr lvl="0" algn="ctr"/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заедно да наблюдаваме, да изпробваме, да опитаме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!</a:t>
            </a:r>
            <a:endParaRPr lang="bg-BG" sz="12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4030680" y="699250"/>
            <a:ext cx="475708" cy="504787"/>
          </a:xfrm>
          <a:prstGeom prst="chevron">
            <a:avLst/>
          </a:prstGeom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Правоъгълник 7"/>
          <p:cNvSpPr/>
          <p:nvPr/>
        </p:nvSpPr>
        <p:spPr>
          <a:xfrm>
            <a:off x="8665653" y="413070"/>
            <a:ext cx="3388256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/>
            <a:r>
              <a:rPr lang="bg-BG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ВЪПРОСИ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Защо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водата е цветна? 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Защо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водата е горчива? 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Какво ще 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стане,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ако във водата сложим мляко? 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Къде отива парата? и т.н. </a:t>
            </a:r>
          </a:p>
        </p:txBody>
      </p:sp>
      <p:sp>
        <p:nvSpPr>
          <p:cNvPr id="23" name="Правоъгълник 8"/>
          <p:cNvSpPr/>
          <p:nvPr/>
        </p:nvSpPr>
        <p:spPr>
          <a:xfrm>
            <a:off x="8644792" y="1942510"/>
            <a:ext cx="34299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bg-BG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ЕКСПЕРИМЕНТИ</a:t>
            </a:r>
            <a:endParaRPr lang="bg-BG" sz="1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смесваха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различни 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течности;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оцветяваха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водата в различен 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цвят;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обсъждаха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заедно резултатите. 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043032" y="1929234"/>
            <a:ext cx="5033035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Така върху основата на богата сетивна информация и практически опит </a:t>
            </a:r>
          </a:p>
          <a:p>
            <a:pPr lvl="0" algn="ctr"/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може да се премине към синтезиране на знанията </a:t>
            </a:r>
          </a:p>
          <a:p>
            <a:pPr lvl="0" algn="ctr"/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 тяхното приложение в нова житейска ситуация. </a:t>
            </a:r>
            <a:endParaRPr lang="bg-BG" sz="12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cxnSp>
        <p:nvCxnSpPr>
          <p:cNvPr id="25" name="Съединител &quot;права стрелка&quot; 10"/>
          <p:cNvCxnSpPr/>
          <p:nvPr/>
        </p:nvCxnSpPr>
        <p:spPr>
          <a:xfrm>
            <a:off x="11383108" y="1313767"/>
            <a:ext cx="0" cy="628743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Картина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1299448" y="3002624"/>
            <a:ext cx="1257299" cy="6657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6" name="Текстово поле 3"/>
          <p:cNvSpPr txBox="1"/>
          <p:nvPr/>
        </p:nvSpPr>
        <p:spPr>
          <a:xfrm>
            <a:off x="1304577" y="3687035"/>
            <a:ext cx="1282908" cy="3077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bg-BG" sz="1400" b="1" cap="all" dirty="0" smtClean="0">
                <a:ln w="9000" cmpd="sng">
                  <a:solidFill>
                    <a:srgbClr val="009900"/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ВЪПРОСИ</a:t>
            </a:r>
            <a:r>
              <a:rPr lang="bg-BG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bg-BG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Правоъгълник 6"/>
          <p:cNvSpPr/>
          <p:nvPr/>
        </p:nvSpPr>
        <p:spPr>
          <a:xfrm>
            <a:off x="2734322" y="3264950"/>
            <a:ext cx="3629045" cy="70788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endParaRPr lang="bg-BG" sz="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bg-BG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трябва </a:t>
            </a:r>
            <a:r>
              <a:rPr lang="bg-BG" sz="1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да са </a:t>
            </a:r>
            <a:r>
              <a:rPr lang="bg-BG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ангажиращи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bg-BG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да </a:t>
            </a:r>
            <a:r>
              <a:rPr lang="bg-BG" sz="1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насърчават изследванията </a:t>
            </a:r>
          </a:p>
          <a:p>
            <a:pPr marL="285750" indent="-285750">
              <a:buFont typeface="Wingdings" pitchFamily="2" charset="2"/>
              <a:buChar char="ü"/>
            </a:pPr>
            <a:endParaRPr lang="bg-BG" sz="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28" name="Правоъгълник 2"/>
          <p:cNvSpPr/>
          <p:nvPr/>
        </p:nvSpPr>
        <p:spPr>
          <a:xfrm>
            <a:off x="6474014" y="3254398"/>
            <a:ext cx="5586536" cy="230832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Въпроси</a:t>
            </a: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, </a:t>
            </a:r>
            <a:r>
              <a:rPr lang="ru-RU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фокусиращи</a:t>
            </a: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ru-RU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вниманието</a:t>
            </a: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:</a:t>
            </a:r>
          </a:p>
          <a:p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Видя ли. 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. 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. “, „ </a:t>
            </a:r>
            <a:r>
              <a:rPr lang="ru-RU" sz="1200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Забелязахте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ли…“, </a:t>
            </a: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Виж 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тук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!”,  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“Какво е това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?”, 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“Какво прави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?”, 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“Какво става, 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когато…, Какво 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виждам, 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чувствам,чувам?</a:t>
            </a:r>
            <a:endParaRPr lang="ru-RU" sz="12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Въпроси</a:t>
            </a: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за </a:t>
            </a:r>
            <a:r>
              <a:rPr lang="ru-RU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измерване</a:t>
            </a: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и </a:t>
            </a:r>
            <a:r>
              <a:rPr lang="ru-RU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преброяване</a:t>
            </a: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:</a:t>
            </a:r>
          </a:p>
          <a:p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Въпроси 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като: 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„Колко?“, „Колко дълго?“ 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 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„Колко често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?“.</a:t>
            </a:r>
            <a:endParaRPr lang="ru-RU" sz="12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Въпроси</a:t>
            </a: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за сравнение:</a:t>
            </a:r>
          </a:p>
          <a:p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„Дали е </a:t>
            </a:r>
            <a:r>
              <a:rPr lang="ru-RU" sz="1200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по-дълго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, </a:t>
            </a:r>
            <a:r>
              <a:rPr lang="ru-RU" sz="1200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по-силно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, </a:t>
            </a:r>
            <a:r>
              <a:rPr lang="ru-RU" sz="1200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по-тежко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, </a:t>
            </a:r>
            <a:r>
              <a:rPr lang="ru-RU" sz="1200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повече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?“ „</a:t>
            </a:r>
            <a:r>
              <a:rPr lang="ru-RU" sz="1200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Какво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е </a:t>
            </a:r>
            <a:r>
              <a:rPr lang="ru-RU" sz="1200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еднаквото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за </a:t>
            </a:r>
            <a:r>
              <a:rPr lang="ru-RU" sz="1200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семената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? Какво е различното в 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семената?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Въпроси </a:t>
            </a: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за действие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: „какво се случва, ако</a:t>
            </a: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…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“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Въпроси </a:t>
            </a: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за решаване на проблеми:</a:t>
            </a:r>
          </a:p>
          <a:p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„можеш ли да намериш начин?</a:t>
            </a: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“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29" name="Правоъгълник 17"/>
          <p:cNvSpPr/>
          <p:nvPr/>
        </p:nvSpPr>
        <p:spPr>
          <a:xfrm>
            <a:off x="1352990" y="4547059"/>
            <a:ext cx="4992043" cy="10156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bg-BG" sz="12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УЧИТЕЛЯТ</a:t>
            </a:r>
            <a:r>
              <a:rPr lang="bg-BG" sz="12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не </a:t>
            </a:r>
            <a:r>
              <a:rPr lang="bg-BG" sz="12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е източник на знания, </a:t>
            </a:r>
            <a:endParaRPr lang="bg-BG" sz="1200" dirty="0" smtClean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algn="ctr"/>
            <a:r>
              <a:rPr lang="bg-BG" sz="12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	</a:t>
            </a:r>
            <a:r>
              <a:rPr lang="bg-BG" sz="12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	а </a:t>
            </a:r>
            <a:r>
              <a:rPr lang="bg-BG" sz="12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МЕНТОР</a:t>
            </a:r>
            <a:r>
              <a:rPr lang="bg-BG" sz="12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на </a:t>
            </a:r>
            <a:r>
              <a:rPr lang="bg-BG" sz="12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децата,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който </a:t>
            </a:r>
            <a:endParaRPr lang="bg-BG" sz="1200" dirty="0" smtClean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насочва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 въпроси 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процеса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на 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откривателството;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насърчава децата да видят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 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опознаят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по-добре 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това,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което е пред очите 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им; 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8198338" y="2344732"/>
            <a:ext cx="28135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068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Текстово поле 4"/>
          <p:cNvSpPr txBox="1"/>
          <p:nvPr/>
        </p:nvSpPr>
        <p:spPr>
          <a:xfrm>
            <a:off x="1470101" y="4666737"/>
            <a:ext cx="1272080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g-BG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Verdana" panose="020B0604030504040204" pitchFamily="34" charset="0"/>
                <a:ea typeface="Verdana" panose="020B0604030504040204" pitchFamily="34" charset="0"/>
              </a:rPr>
              <a:t>ИГРИ</a:t>
            </a:r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bg-BG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1636263" y="45579"/>
            <a:ext cx="2211838" cy="14144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Картина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2113532" y="200200"/>
            <a:ext cx="1257299" cy="7328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Правоъгълник 1"/>
          <p:cNvSpPr/>
          <p:nvPr/>
        </p:nvSpPr>
        <p:spPr>
          <a:xfrm>
            <a:off x="1636264" y="996071"/>
            <a:ext cx="2130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ПРИ ДЕЦА НА </a:t>
            </a:r>
          </a:p>
          <a:p>
            <a:pPr algn="ctr"/>
            <a:r>
              <a:rPr lang="bg-BG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5-6 И 6-7 ГОДИНИ </a:t>
            </a:r>
            <a:endParaRPr lang="bg-BG" sz="1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Правоъгълник 4"/>
          <p:cNvSpPr/>
          <p:nvPr/>
        </p:nvSpPr>
        <p:spPr>
          <a:xfrm>
            <a:off x="4653084" y="429650"/>
            <a:ext cx="6944947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bg-BG" sz="12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</a:t>
            </a:r>
            <a:r>
              <a:rPr lang="bg-BG" sz="1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редложихме </a:t>
            </a:r>
            <a:r>
              <a:rPr lang="bg-BG" sz="12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участие в </a:t>
            </a:r>
            <a:r>
              <a:rPr lang="bg-BG" sz="12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Проект </a:t>
            </a:r>
            <a:r>
              <a:rPr lang="bg-BG" sz="1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„Големият лов на растения“, </a:t>
            </a:r>
            <a:endParaRPr lang="bg-BG" sz="1200" b="1" dirty="0" smtClean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algn="ctr"/>
            <a:r>
              <a:rPr lang="bg-BG" sz="1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чрез </a:t>
            </a:r>
            <a:r>
              <a:rPr lang="bg-BG" sz="12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който да опознаят и обследват растителния и животински свят </a:t>
            </a:r>
            <a:endParaRPr lang="bg-BG" sz="1200" b="1" dirty="0" smtClean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algn="ctr"/>
            <a:r>
              <a:rPr lang="bg-BG" sz="1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 </a:t>
            </a:r>
            <a:r>
              <a:rPr lang="bg-BG" sz="12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двора на детската градина по предварително изготвен </a:t>
            </a:r>
            <a:r>
              <a:rPr lang="bg-BG" sz="1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план. </a:t>
            </a:r>
            <a:endParaRPr lang="bg-BG" sz="1200" b="1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7" name="Правоъгълник 6"/>
          <p:cNvSpPr/>
          <p:nvPr/>
        </p:nvSpPr>
        <p:spPr>
          <a:xfrm>
            <a:off x="1454046" y="1651387"/>
            <a:ext cx="2788711" cy="1384995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bg-BG" sz="1200" b="1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Какво използвахме: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образователните игри;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е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ксперименти;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обследване;</a:t>
            </a:r>
            <a:endParaRPr lang="bg-BG" sz="12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н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аблюдение;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художествено- творческите занимания. 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cxnSp>
        <p:nvCxnSpPr>
          <p:cNvPr id="13" name="Право съединение 12"/>
          <p:cNvCxnSpPr/>
          <p:nvPr/>
        </p:nvCxnSpPr>
        <p:spPr>
          <a:xfrm>
            <a:off x="1946031" y="6131169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C:\Users\slangelova\AppData\Local\Microsoft\Windows\INetCache\IE\0DNIXLO0\Logo 2.bmp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авоъгълник 8"/>
          <p:cNvSpPr/>
          <p:nvPr/>
        </p:nvSpPr>
        <p:spPr>
          <a:xfrm>
            <a:off x="2382631" y="6246630"/>
            <a:ext cx="9272954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69875" algn="ctr">
              <a:lnSpc>
                <a:spcPct val="115000"/>
              </a:lnSpc>
            </a:pPr>
            <a:r>
              <a:rPr lang="bg-BG" sz="1200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Първи международен образователен форум онлайн – Варна 2021</a:t>
            </a:r>
          </a:p>
          <a:p>
            <a:pPr lvl="0" indent="-269875" algn="ctr">
              <a:lnSpc>
                <a:spcPct val="115000"/>
              </a:lnSpc>
            </a:pPr>
            <a:r>
              <a:rPr lang="bg-BG" sz="1200" b="1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„Дигитализация и иновации в образованието и науката“</a:t>
            </a:r>
          </a:p>
        </p:txBody>
      </p:sp>
      <p:pic>
        <p:nvPicPr>
          <p:cNvPr id="17" name="Картина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Chevron 19"/>
          <p:cNvSpPr/>
          <p:nvPr/>
        </p:nvSpPr>
        <p:spPr>
          <a:xfrm>
            <a:off x="3907726" y="500422"/>
            <a:ext cx="475708" cy="504787"/>
          </a:xfrm>
          <a:prstGeom prst="chevron">
            <a:avLst/>
          </a:prstGeom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Правоъгълник 1"/>
          <p:cNvSpPr/>
          <p:nvPr/>
        </p:nvSpPr>
        <p:spPr>
          <a:xfrm>
            <a:off x="5130801" y="1374388"/>
            <a:ext cx="6252307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>
              <a:spcAft>
                <a:spcPts val="0"/>
              </a:spcAft>
            </a:pPr>
            <a:r>
              <a:rPr lang="bg-BG" sz="1200" b="1" cap="all" dirty="0" smtClean="0">
                <a:ln w="90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ПРОЕКТНИЯТ ПРИНЦИП е </a:t>
            </a:r>
            <a:r>
              <a:rPr lang="bg-BG" sz="1200" b="1" cap="all" dirty="0" smtClean="0">
                <a:ln w="90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STEM СТРАТЕГИЯ </a:t>
            </a:r>
            <a:r>
              <a:rPr lang="bg-BG" sz="1200" b="1" dirty="0" smtClean="0">
                <a:ln w="90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чрез която</a:t>
            </a:r>
            <a:r>
              <a:rPr lang="bg-BG" sz="12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:</a:t>
            </a:r>
            <a:endParaRPr lang="bg-BG" sz="12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28" name="Правоъгълник 3"/>
          <p:cNvSpPr/>
          <p:nvPr/>
        </p:nvSpPr>
        <p:spPr>
          <a:xfrm>
            <a:off x="4551482" y="1646192"/>
            <a:ext cx="7343533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провокираме интереса на децата към заобикалящата ги природна среда;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подтикваме към откривателската дейност;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развиваме колективните взаимоотношения; 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провокираме критическо мислене чрез подхода „отиди и виж“ (учи чрез действие); 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развиваме познавателната активност чрез екологична дейност;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възпитаваме търпение и любов към природата;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приобщаваме родителите към дейностите и живота в детската градина.</a:t>
            </a:r>
            <a:endParaRPr lang="bg-BG" sz="12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29" name="Правоъгълник 5"/>
          <p:cNvSpPr/>
          <p:nvPr/>
        </p:nvSpPr>
        <p:spPr>
          <a:xfrm>
            <a:off x="5931877" y="3173390"/>
            <a:ext cx="59631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200" b="1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РОДИТЕЛИ </a:t>
            </a:r>
          </a:p>
          <a:p>
            <a:pPr algn="ctr"/>
            <a:r>
              <a:rPr lang="bg-BG" sz="1200" b="1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 </a:t>
            </a:r>
            <a:r>
              <a:rPr lang="bg-BG" sz="12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приложения STEM проект  </a:t>
            </a:r>
            <a:endParaRPr lang="bg-BG" sz="12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algn="ctr"/>
            <a:r>
              <a:rPr lang="bg-BG" sz="1200" b="1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са в </a:t>
            </a:r>
            <a:r>
              <a:rPr lang="bg-BG" sz="12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ролята на </a:t>
            </a:r>
            <a:r>
              <a:rPr lang="bg-BG" sz="1200" b="1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специалисти и подпомагат  </a:t>
            </a:r>
          </a:p>
          <a:p>
            <a:pPr algn="ctr"/>
            <a:r>
              <a:rPr lang="bg-BG" sz="1200" b="1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ДЕЦАТА </a:t>
            </a:r>
            <a:endParaRPr lang="bg-BG" sz="1200" b="1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30" name="Правоъгълник 4"/>
          <p:cNvSpPr/>
          <p:nvPr/>
        </p:nvSpPr>
        <p:spPr>
          <a:xfrm>
            <a:off x="1466439" y="3264613"/>
            <a:ext cx="44654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200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Чрез практическите игри и упражнения неусетно детето навлиза </a:t>
            </a:r>
            <a:endParaRPr lang="bg-BG" sz="1200" b="1" dirty="0" smtClean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algn="ctr"/>
            <a:r>
              <a:rPr lang="bg-BG" sz="1200" b="1" dirty="0" smtClean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 </a:t>
            </a:r>
            <a:r>
              <a:rPr lang="bg-BG" sz="1200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света на проектирането и </a:t>
            </a:r>
            <a:r>
              <a:rPr lang="bg-BG" sz="1200" b="1" dirty="0" smtClean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инженерството. </a:t>
            </a:r>
            <a:endParaRPr lang="bg-BG" sz="1200" b="1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31" name="Картина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1509526" y="4164474"/>
            <a:ext cx="1236034" cy="4954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3" name="Правоъгълник 1"/>
          <p:cNvSpPr/>
          <p:nvPr/>
        </p:nvSpPr>
        <p:spPr>
          <a:xfrm>
            <a:off x="2972693" y="4186994"/>
            <a:ext cx="8861669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bg-BG" sz="1200" b="1" i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</a:t>
            </a:r>
            <a:r>
              <a:rPr lang="bg-BG" sz="1200" b="1" i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Наблюдавай и отбележи“</a:t>
            </a:r>
            <a:r>
              <a:rPr lang="bg-BG" sz="12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- децата работят на групи и в екип; наблюдават и отбелязват със символ растителния и 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животинския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свят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;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bg-BG" sz="1200" b="1" i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„Картографи“</a:t>
            </a:r>
            <a:r>
              <a:rPr lang="bg-BG" sz="12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-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изготвят план схема на двора със средства на изобразителното изкуство и компютър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;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bg-BG" sz="1200" b="1" i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„Архитекти“</a:t>
            </a:r>
            <a:r>
              <a:rPr lang="bg-BG" sz="12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- конструират макет на двора в детската градина с различни материали.</a:t>
            </a:r>
            <a:endParaRPr lang="bg-BG" sz="12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75692" y="5324150"/>
            <a:ext cx="995867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g-BG" sz="12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Линк към електронна книжка „По стъпките на Дарвин“ – проект Големият лов на растения – снимки</a:t>
            </a:r>
            <a:endParaRPr lang="en-US" sz="1200" b="1" dirty="0" smtClean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en-US" sz="800" b="1" dirty="0" smtClean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1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5"/>
              </a:rPr>
              <a:t>https://</a:t>
            </a:r>
            <a:r>
              <a:rPr lang="en-US" sz="12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5"/>
              </a:rPr>
              <a:t>read.bookcreator.com/hLepdSKxTZVciRRoeAFmSClp2FX2/NZSDB5PfRWulxPfPoYr-yg</a:t>
            </a:r>
            <a:r>
              <a:rPr lang="en-US" sz="12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bg-BG" sz="1200" b="1" dirty="0" smtClean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bg-BG" sz="400" b="1" dirty="0" smtClean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6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Картина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430" y="3780840"/>
            <a:ext cx="3173047" cy="22591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авоъгълник 2"/>
          <p:cNvSpPr/>
          <p:nvPr/>
        </p:nvSpPr>
        <p:spPr>
          <a:xfrm>
            <a:off x="1739900" y="208033"/>
            <a:ext cx="7583854" cy="2554545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bg-BG" sz="12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ЧРЕЗ ПРОЕКТНАТА РАБОТА 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навлязохме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в света на науката, технологиите, инженерството и 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математиката;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реализираха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се практически задачи, опитно – изследователска 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дейност;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потвърди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се 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значимостта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на знанията, техният личностен и социален смисъл. </a:t>
            </a:r>
            <a:endParaRPr lang="bg-BG" sz="1200" dirty="0" smtClean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indent="450215" algn="just">
              <a:spcAft>
                <a:spcPts val="0"/>
              </a:spcAft>
            </a:pPr>
            <a:endParaRPr lang="bg-BG" sz="800" dirty="0" smtClean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indent="450215" algn="just">
              <a:spcAft>
                <a:spcPts val="0"/>
              </a:spcAft>
            </a:pPr>
            <a:r>
              <a:rPr lang="bg-BG" sz="12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НЕОБХОДИМО е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да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се включват повече връзки между отделните области на 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STEM.</a:t>
            </a:r>
          </a:p>
          <a:p>
            <a:pPr indent="450215" algn="just">
              <a:spcAft>
                <a:spcPts val="0"/>
              </a:spcAft>
            </a:pPr>
            <a:endParaRPr lang="bg-BG" sz="8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indent="450215" algn="just">
              <a:spcAft>
                <a:spcPts val="0"/>
              </a:spcAft>
            </a:pPr>
            <a:r>
              <a:rPr lang="bg-BG" sz="12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ЦЕЛТА е </a:t>
            </a:r>
            <a:r>
              <a:rPr lang="bg-BG" sz="12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да се развие: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"/>
            </a:pP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естественото любопитство на детето и неговият творчески потенциал; 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"/>
            </a:pP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умението му да наблюдава, да издига хипотези и да прави изводи; 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"/>
            </a:pP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умението му да търси решения, да прави подобрения и иновации. </a:t>
            </a:r>
            <a:endParaRPr lang="bg-BG" sz="12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cxnSp>
        <p:nvCxnSpPr>
          <p:cNvPr id="5" name="Право съединение 4"/>
          <p:cNvCxnSpPr/>
          <p:nvPr/>
        </p:nvCxnSpPr>
        <p:spPr>
          <a:xfrm>
            <a:off x="1946031" y="6131169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C:\Users\slangelova\AppData\Local\Microsoft\Windows\INetCache\IE\0DNIXLO0\Logo 2.bmp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авоъгълник 8"/>
          <p:cNvSpPr/>
          <p:nvPr/>
        </p:nvSpPr>
        <p:spPr>
          <a:xfrm>
            <a:off x="2382631" y="6246630"/>
            <a:ext cx="9272954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69875" algn="ctr">
              <a:lnSpc>
                <a:spcPct val="115000"/>
              </a:lnSpc>
            </a:pPr>
            <a:r>
              <a:rPr lang="bg-BG" sz="1200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Първи международен образователен форум онлайн – Варна 2021</a:t>
            </a:r>
          </a:p>
          <a:p>
            <a:pPr lvl="0" indent="-269875" algn="ctr">
              <a:lnSpc>
                <a:spcPct val="115000"/>
              </a:lnSpc>
            </a:pPr>
            <a:r>
              <a:rPr lang="bg-BG" sz="1200" b="1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„Дигитализация и иновации в образованието и науката“</a:t>
            </a:r>
          </a:p>
        </p:txBody>
      </p:sp>
      <p:pic>
        <p:nvPicPr>
          <p:cNvPr id="9" name="Картина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Картина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9820957" y="348710"/>
            <a:ext cx="2027166" cy="9063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Текстово поле 7"/>
          <p:cNvSpPr txBox="1"/>
          <p:nvPr/>
        </p:nvSpPr>
        <p:spPr>
          <a:xfrm>
            <a:off x="9820957" y="1195979"/>
            <a:ext cx="2027166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g-BG" sz="1200" b="1" dirty="0" smtClean="0">
                <a:solidFill>
                  <a:srgbClr val="6666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ПРОЕКТ</a:t>
            </a:r>
          </a:p>
          <a:p>
            <a:pPr algn="ctr"/>
            <a:r>
              <a:rPr lang="bg-BG" sz="1200" b="1" dirty="0" smtClean="0">
                <a:solidFill>
                  <a:srgbClr val="6666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ИЗКУСТВЕНО ЕЗЕРО </a:t>
            </a:r>
            <a:endParaRPr lang="bg-BG" sz="1200" b="1" dirty="0">
              <a:solidFill>
                <a:srgbClr val="6666FF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2" name="Текстово поле 9"/>
          <p:cNvSpPr txBox="1"/>
          <p:nvPr/>
        </p:nvSpPr>
        <p:spPr>
          <a:xfrm>
            <a:off x="9323754" y="1657644"/>
            <a:ext cx="2868246" cy="2477601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g-BG" sz="1200" b="1" dirty="0" smtClean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ПЛАН НА ДЕЙНОСТИТЕ</a:t>
            </a:r>
          </a:p>
          <a:p>
            <a:endParaRPr lang="bg-BG" sz="800" b="1" dirty="0" smtClean="0"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Проучване технологичен процес;</a:t>
            </a:r>
          </a:p>
          <a:p>
            <a:pPr marL="342900" indent="-342900">
              <a:buAutoNum type="arabicPeriod"/>
            </a:pP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Изготвяне на план и необходими материали;</a:t>
            </a:r>
          </a:p>
          <a:p>
            <a:pPr marL="342900" indent="-342900">
              <a:buAutoNum type="arabicPeriod"/>
            </a:pP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Техническа подкрепа от експерт – родител;</a:t>
            </a:r>
          </a:p>
          <a:p>
            <a:pPr marL="342900" indent="-342900">
              <a:buAutoNum type="arabicPeriod"/>
            </a:pP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Изпълнение на плана;</a:t>
            </a:r>
          </a:p>
          <a:p>
            <a:pPr marL="342900" indent="-342900">
              <a:buAutoNum type="arabicPeriod"/>
            </a:pP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Какво очакваме – нови знания;</a:t>
            </a:r>
          </a:p>
          <a:p>
            <a:pPr marL="342900" indent="-342900">
              <a:buAutoNum type="arabicPeriod"/>
            </a:pP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Какво се променя, защо;</a:t>
            </a:r>
          </a:p>
          <a:p>
            <a:pPr marL="342900" indent="-342900">
              <a:buAutoNum type="arabicPeriod"/>
            </a:pP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Живот във водата.</a:t>
            </a:r>
          </a:p>
          <a:p>
            <a:endParaRPr lang="bg-BG" sz="300" dirty="0"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Картина 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125592" y="3521365"/>
            <a:ext cx="2811066" cy="2108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Картина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657" y="3780840"/>
            <a:ext cx="3155439" cy="22591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5266580" y="3321908"/>
            <a:ext cx="21483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ЖИВОТ КРАЙ ВОДАТА</a:t>
            </a:r>
            <a:endParaRPr lang="en-US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57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аво съединение 10"/>
          <p:cNvCxnSpPr/>
          <p:nvPr/>
        </p:nvCxnSpPr>
        <p:spPr>
          <a:xfrm>
            <a:off x="1946030" y="6131169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C:\Users\slangelova\AppData\Local\Microsoft\Windows\INetCache\IE\0DNIXLO0\Logo 2.bmp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авоъгълник 8"/>
          <p:cNvSpPr/>
          <p:nvPr/>
        </p:nvSpPr>
        <p:spPr>
          <a:xfrm>
            <a:off x="2382631" y="6246630"/>
            <a:ext cx="9272954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69875" algn="ctr">
              <a:lnSpc>
                <a:spcPct val="115000"/>
              </a:lnSpc>
            </a:pPr>
            <a:r>
              <a:rPr lang="bg-BG" sz="1200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Първи международен образователен форум онлайн – Варна 2021</a:t>
            </a:r>
          </a:p>
          <a:p>
            <a:pPr lvl="0" indent="-269875" algn="ctr">
              <a:lnSpc>
                <a:spcPct val="115000"/>
              </a:lnSpc>
            </a:pPr>
            <a:r>
              <a:rPr lang="bg-BG" sz="1200" b="1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„Дигитализация и иновации в образованието и науката“</a:t>
            </a:r>
          </a:p>
        </p:txBody>
      </p:sp>
      <p:pic>
        <p:nvPicPr>
          <p:cNvPr id="15" name="Картина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ectangle 1"/>
          <p:cNvSpPr/>
          <p:nvPr/>
        </p:nvSpPr>
        <p:spPr>
          <a:xfrm>
            <a:off x="1213785" y="2250618"/>
            <a:ext cx="6089095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28600" indent="-228600" algn="just">
              <a:buAutoNum type="arabicPeriod"/>
            </a:pPr>
            <a:r>
              <a:rPr lang="bg-BG" sz="1200" dirty="0" smtClean="0">
                <a:latin typeface="Verdana"/>
                <a:ea typeface="Times New Roman"/>
              </a:rPr>
              <a:t>Обсъдено с децата, взето решение да засадят бъдеще.</a:t>
            </a:r>
          </a:p>
          <a:p>
            <a:pPr marL="228600" indent="-228600" algn="just">
              <a:buAutoNum type="arabicPeriod"/>
            </a:pPr>
            <a:r>
              <a:rPr lang="bg-BG" sz="1200" dirty="0" smtClean="0">
                <a:latin typeface="Verdana"/>
                <a:ea typeface="Times New Roman"/>
              </a:rPr>
              <a:t>Получена пратка на </a:t>
            </a:r>
            <a:r>
              <a:rPr lang="en-US" sz="1200" dirty="0" smtClean="0">
                <a:latin typeface="Verdana"/>
                <a:ea typeface="Times New Roman"/>
              </a:rPr>
              <a:t>Daikin</a:t>
            </a:r>
            <a:endParaRPr lang="bg-BG" sz="1200" dirty="0" smtClean="0">
              <a:latin typeface="Verdana"/>
              <a:ea typeface="Times New Roman"/>
            </a:endParaRPr>
          </a:p>
          <a:p>
            <a:pPr marL="228600" indent="-228600" algn="just">
              <a:buAutoNum type="arabicPeriod"/>
            </a:pPr>
            <a:r>
              <a:rPr lang="bg-BG" sz="1200" dirty="0" smtClean="0">
                <a:latin typeface="Verdana"/>
                <a:ea typeface="Times New Roman"/>
              </a:rPr>
              <a:t>Запознаване с инструкции от видеофилма „“От жълъдчето до дъба“</a:t>
            </a:r>
          </a:p>
          <a:p>
            <a:pPr marL="228600" indent="-228600" algn="just">
              <a:buAutoNum type="arabicPeriod"/>
            </a:pPr>
            <a:r>
              <a:rPr lang="bg-BG" sz="1200" dirty="0" smtClean="0">
                <a:latin typeface="Verdana"/>
                <a:ea typeface="Times New Roman"/>
              </a:rPr>
              <a:t>План за действие</a:t>
            </a:r>
          </a:p>
          <a:p>
            <a:pPr marL="228600" indent="-228600" algn="just">
              <a:buAutoNum type="arabicPeriod"/>
            </a:pPr>
            <a:r>
              <a:rPr lang="bg-BG" sz="1200" dirty="0" smtClean="0">
                <a:latin typeface="Verdana"/>
                <a:ea typeface="Times New Roman"/>
              </a:rPr>
              <a:t>Изпълнение на плана за действие:</a:t>
            </a:r>
          </a:p>
        </p:txBody>
      </p:sp>
      <p:sp>
        <p:nvSpPr>
          <p:cNvPr id="7" name="Правоъгълник 4"/>
          <p:cNvSpPr/>
          <p:nvPr/>
        </p:nvSpPr>
        <p:spPr>
          <a:xfrm>
            <a:off x="1472060" y="1159730"/>
            <a:ext cx="231058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bg-BG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ЗАСАЖДАМЕ БЪДЕЩЕ </a:t>
            </a:r>
            <a:r>
              <a:rPr lang="bg-BG" sz="1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endParaRPr lang="bg-BG" sz="1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algn="ctr"/>
            <a:r>
              <a:rPr lang="bg-BG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 </a:t>
            </a:r>
            <a:r>
              <a:rPr lang="bg-BG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DAIKIN </a:t>
            </a:r>
            <a:r>
              <a:rPr lang="bg-BG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endParaRPr lang="bg-BG" sz="1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8" name="Картина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1566477" y="202819"/>
            <a:ext cx="1929294" cy="7220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Картина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670" y="202819"/>
            <a:ext cx="2929640" cy="2056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Картина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6369" y="202819"/>
            <a:ext cx="2242267" cy="25091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Картина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463" y="146515"/>
            <a:ext cx="2473105" cy="24880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Текстово поле 9"/>
          <p:cNvSpPr txBox="1"/>
          <p:nvPr/>
        </p:nvSpPr>
        <p:spPr>
          <a:xfrm>
            <a:off x="1472060" y="3258273"/>
            <a:ext cx="338265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е</a:t>
            </a: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жедневни грижи;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о</a:t>
            </a: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бсъждане  и анализ на промените;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оценка на действията;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в</a:t>
            </a: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земане на решения.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Картина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8684552" y="3116776"/>
            <a:ext cx="1391968" cy="7013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Правоъгълник 6"/>
          <p:cNvSpPr/>
          <p:nvPr/>
        </p:nvSpPr>
        <p:spPr>
          <a:xfrm>
            <a:off x="8684553" y="3825897"/>
            <a:ext cx="1391967" cy="430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bg-BG" sz="1100" b="1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РЕЦИКЛИРАМ</a:t>
            </a:r>
            <a:r>
              <a:rPr lang="bg-BG" sz="11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 </a:t>
            </a:r>
            <a:r>
              <a:rPr lang="bg-BG" sz="1100" b="1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ХАРТИЯ</a:t>
            </a:r>
            <a:r>
              <a:rPr lang="bg-BG" sz="11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endParaRPr lang="bg-BG" sz="11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20" name="Правоъгълник 10"/>
          <p:cNvSpPr/>
          <p:nvPr/>
        </p:nvSpPr>
        <p:spPr>
          <a:xfrm>
            <a:off x="2382631" y="5301658"/>
            <a:ext cx="9433282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>
            <a:spAutoFit/>
          </a:bodyPr>
          <a:lstStyle/>
          <a:p>
            <a:pPr algn="ctr"/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Обучението 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чрез експериментиране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е един от 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съвременните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пътища за постигане на нов тип педагогическо взаимодействие за екологично образование, за преодоляване на академизма, репродуктивното учене, откъснато от социалния контекст. 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95772" y="4339103"/>
            <a:ext cx="8468836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g-BG" sz="1200" b="1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Линк към електронна книжка </a:t>
            </a:r>
            <a:r>
              <a:rPr lang="bg-BG" sz="1200" b="1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„Рециклирам </a:t>
            </a:r>
            <a:r>
              <a:rPr lang="bg-BG" sz="1200" b="1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хартия“ </a:t>
            </a:r>
          </a:p>
          <a:p>
            <a:pPr algn="ctr"/>
            <a:r>
              <a:rPr lang="bg-BG" sz="12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</a:t>
            </a:r>
            <a:r>
              <a:rPr lang="bg-BG" sz="1200" b="1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изуализация на </a:t>
            </a:r>
            <a:r>
              <a:rPr lang="en-US" sz="1200" b="1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STEM</a:t>
            </a:r>
            <a:r>
              <a:rPr lang="bg-BG" sz="1200" b="1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уроци</a:t>
            </a:r>
            <a:endParaRPr lang="en-US" sz="1200" b="1" dirty="0" smtClean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12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8"/>
              </a:rPr>
              <a:t>https</a:t>
            </a:r>
            <a:r>
              <a:rPr lang="en-US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8"/>
              </a:rPr>
              <a:t>://read.bookcreator.com/hLepdSKxTZVciRRoeAFmSClp2FX2/zBWsXufjRsmbI_EFpaQugg</a:t>
            </a:r>
            <a:r>
              <a:rPr lang="en-US" sz="105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bg-BG" sz="105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en-US" sz="105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12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613881" y="2187551"/>
            <a:ext cx="1573204" cy="1138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bg-BG" sz="8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Мини образователни проекти в електронна среда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95826" y="1023815"/>
            <a:ext cx="1608909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g-BG" sz="12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 ЕЛЕКТРОННА СРЕДА ОТ РАЗСТОЯНИЕ</a:t>
            </a:r>
            <a:endParaRPr lang="en-US" sz="12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11" name="Право съединение 10"/>
          <p:cNvCxnSpPr/>
          <p:nvPr/>
        </p:nvCxnSpPr>
        <p:spPr>
          <a:xfrm>
            <a:off x="1946031" y="6131169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C:\Users\slangelova\AppData\Local\Microsoft\Windows\INetCache\IE\0DNIXLO0\Logo 2.bmp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авоъгълник 8"/>
          <p:cNvSpPr/>
          <p:nvPr/>
        </p:nvSpPr>
        <p:spPr>
          <a:xfrm>
            <a:off x="2382631" y="6246630"/>
            <a:ext cx="9272954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69875" algn="ctr">
              <a:lnSpc>
                <a:spcPct val="115000"/>
              </a:lnSpc>
            </a:pPr>
            <a:r>
              <a:rPr lang="bg-BG" sz="1200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Първи международен образователен форум онлайн – Варна 2021</a:t>
            </a:r>
          </a:p>
          <a:p>
            <a:pPr indent="-269875" algn="ctr">
              <a:lnSpc>
                <a:spcPct val="115000"/>
              </a:lnSpc>
            </a:pPr>
            <a:r>
              <a:rPr lang="bg-BG" sz="1200" b="1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„Дигитализация и иновации в абразованието и науката“</a:t>
            </a:r>
          </a:p>
        </p:txBody>
      </p:sp>
      <p:pic>
        <p:nvPicPr>
          <p:cNvPr id="15" name="Картина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Картина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1578176" y="295284"/>
            <a:ext cx="1608909" cy="767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Chevron 2"/>
          <p:cNvSpPr/>
          <p:nvPr/>
        </p:nvSpPr>
        <p:spPr>
          <a:xfrm>
            <a:off x="5957650" y="823347"/>
            <a:ext cx="225586" cy="343877"/>
          </a:xfrm>
          <a:prstGeom prst="chevron">
            <a:avLst/>
          </a:prstGeom>
          <a:solidFill>
            <a:srgbClr val="92D05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1277" y="2096884"/>
            <a:ext cx="4957491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Указания към родителите и въвеждане в темата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Задаване на план за работа и насоки за всяка дейност;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Посочват се източници в подкрепа изпълнението на дейността;  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Определяне инструменти за поощрение и за изява на постигнатите успехи;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Обвързаност с обществената практика;</a:t>
            </a:r>
            <a:endParaRPr lang="en-US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26339" y="461276"/>
            <a:ext cx="2133600" cy="120032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Ефективна форма на сътрудничество, която ангажира родителите в широк спектър от дейности, обединени от една тема.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259388" y="431806"/>
            <a:ext cx="5197965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lvl="0" indent="-171450" algn="just">
              <a:buFont typeface="Wingdings" panose="05000000000000000000" pitchFamily="2" charset="2"/>
              <a:buChar char="Ø"/>
            </a:pPr>
            <a:r>
              <a:rPr lang="bg-BG" sz="12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предпоставят </a:t>
            </a:r>
            <a:r>
              <a:rPr lang="bg-BG" sz="12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интегрирано </a:t>
            </a:r>
            <a:r>
              <a:rPr lang="bg-BG" sz="12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знание;</a:t>
            </a:r>
          </a:p>
          <a:p>
            <a:pPr marL="171450" lvl="0" indent="-171450" algn="just">
              <a:buFont typeface="Wingdings" panose="05000000000000000000" pitchFamily="2" charset="2"/>
              <a:buChar char="Ø"/>
            </a:pPr>
            <a:r>
              <a:rPr lang="bg-BG" sz="12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интегриране на знанията с реалния живот;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bg-BG" sz="1200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дава възможност децата </a:t>
            </a:r>
            <a:r>
              <a:rPr lang="en-US" sz="1200" dirty="0" err="1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да</a:t>
            </a:r>
            <a:r>
              <a:rPr lang="en-US" sz="1200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бъдат</a:t>
            </a:r>
            <a:r>
              <a:rPr lang="en-US" sz="1200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гъвкави</a:t>
            </a:r>
            <a:r>
              <a:rPr lang="en-US" sz="1200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US" sz="1200" dirty="0" err="1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да</a:t>
            </a:r>
            <a:r>
              <a:rPr lang="en-US" sz="1200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bg-BG" sz="1200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откриват връзки и зависимости, </a:t>
            </a:r>
            <a:r>
              <a:rPr lang="en-US" sz="1200" dirty="0" err="1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да</a:t>
            </a:r>
            <a:r>
              <a:rPr lang="en-US" sz="1200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работят</a:t>
            </a:r>
            <a:r>
              <a:rPr lang="en-US" sz="1200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при</a:t>
            </a:r>
            <a:r>
              <a:rPr lang="en-US" sz="1200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  </a:t>
            </a:r>
            <a:r>
              <a:rPr lang="en-US" sz="1200" dirty="0" err="1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разнообразни</a:t>
            </a:r>
            <a:r>
              <a:rPr lang="en-US" sz="1200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обстоятелства</a:t>
            </a:r>
            <a:r>
              <a:rPr lang="en-US" sz="1200" dirty="0">
                <a:solidFill>
                  <a:srgbClr val="333333"/>
                </a:solidFill>
                <a:latin typeface="Arial"/>
                <a:ea typeface="Times New Roman"/>
              </a:rPr>
              <a:t>.</a:t>
            </a:r>
            <a:endParaRPr lang="bg-BG" sz="12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71450" lvl="0" indent="-171450" algn="just">
              <a:buFont typeface="Wingdings" panose="05000000000000000000" pitchFamily="2" charset="2"/>
              <a:buChar char="Ø"/>
            </a:pPr>
            <a:r>
              <a:rPr lang="bg-BG" sz="12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авторски образователни видеа в подкрепа на децата;</a:t>
            </a:r>
          </a:p>
          <a:p>
            <a:pPr marL="171450" lvl="0" indent="-171450" algn="just">
              <a:buFont typeface="Wingdings" panose="05000000000000000000" pitchFamily="2" charset="2"/>
              <a:buChar char="Ø"/>
            </a:pPr>
            <a:r>
              <a:rPr lang="bg-BG" sz="12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</a:t>
            </a:r>
            <a:r>
              <a:rPr lang="bg-BG" sz="12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ови умения за работа с информационните технологии;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bg-BG" sz="12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стимулира </a:t>
            </a:r>
            <a:r>
              <a:rPr lang="bg-BG" sz="12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творчество и оригиналност;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bg-BG" sz="12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подобрява </a:t>
            </a:r>
            <a:r>
              <a:rPr lang="bg-BG" sz="12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комуникацията дете – възрастен</a:t>
            </a:r>
            <a:r>
              <a:rPr lang="bg-BG" sz="12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  <a:endParaRPr lang="bg-BG" sz="12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Chevron 19"/>
          <p:cNvSpPr/>
          <p:nvPr/>
        </p:nvSpPr>
        <p:spPr>
          <a:xfrm rot="5400000">
            <a:off x="2166207" y="1805355"/>
            <a:ext cx="225586" cy="343877"/>
          </a:xfrm>
          <a:prstGeom prst="chevron">
            <a:avLst/>
          </a:prstGeom>
          <a:solidFill>
            <a:srgbClr val="FFC0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Frame 21"/>
          <p:cNvSpPr/>
          <p:nvPr/>
        </p:nvSpPr>
        <p:spPr>
          <a:xfrm>
            <a:off x="3554940" y="433085"/>
            <a:ext cx="2275337" cy="1217826"/>
          </a:xfrm>
          <a:prstGeom prst="frame">
            <a:avLst>
              <a:gd name="adj1" fmla="val 47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Frame 22"/>
          <p:cNvSpPr/>
          <p:nvPr/>
        </p:nvSpPr>
        <p:spPr>
          <a:xfrm>
            <a:off x="1578176" y="2188555"/>
            <a:ext cx="1626559" cy="1217826"/>
          </a:xfrm>
          <a:prstGeom prst="frame">
            <a:avLst>
              <a:gd name="adj1" fmla="val 4799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Chevron 25"/>
          <p:cNvSpPr/>
          <p:nvPr/>
        </p:nvSpPr>
        <p:spPr>
          <a:xfrm>
            <a:off x="3282464" y="851876"/>
            <a:ext cx="225586" cy="343877"/>
          </a:xfrm>
          <a:prstGeom prst="chevron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/>
        </p:nvSpPr>
        <p:spPr>
          <a:xfrm>
            <a:off x="3289752" y="2584998"/>
            <a:ext cx="225586" cy="343877"/>
          </a:xfrm>
          <a:prstGeom prst="chevron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433404">
            <a:off x="8401547" y="2194631"/>
            <a:ext cx="3566807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МИНИ ОБРАЗОВАТЕЛНИ ПРОЕКТИ</a:t>
            </a:r>
          </a:p>
          <a:p>
            <a:pPr marL="171450" indent="-171450">
              <a:buFont typeface="Wingdings" panose="05000000000000000000" pitchFamily="2" charset="2"/>
              <a:buChar char="q"/>
            </a:pP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Пътешествие с каручка</a:t>
            </a:r>
          </a:p>
          <a:p>
            <a:pPr marL="171450" indent="-171450">
              <a:buFont typeface="Wingdings" panose="05000000000000000000" pitchFamily="2" charset="2"/>
              <a:buChar char="q"/>
            </a:pP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Великденски вълшебства</a:t>
            </a:r>
          </a:p>
          <a:p>
            <a:pPr marL="171450" indent="-171450">
              <a:buFont typeface="Wingdings" panose="05000000000000000000" pitchFamily="2" charset="2"/>
              <a:buChar char="q"/>
            </a:pP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Коледни предизвикателства</a:t>
            </a:r>
          </a:p>
          <a:p>
            <a:pPr marL="171450" indent="-171450">
              <a:buFont typeface="Wingdings" panose="05000000000000000000" pitchFamily="2" charset="2"/>
              <a:buChar char="q"/>
            </a:pP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</a:rPr>
              <a:t>1</a:t>
            </a: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05 Коледни идеи за цялото семейство</a:t>
            </a:r>
            <a:endParaRPr lang="en-US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Правоъгълник 3"/>
          <p:cNvSpPr/>
          <p:nvPr/>
        </p:nvSpPr>
        <p:spPr>
          <a:xfrm>
            <a:off x="1519405" y="3774981"/>
            <a:ext cx="57879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За всяка успешна STEM практика са важни връзките между трите компонента: </a:t>
            </a:r>
          </a:p>
        </p:txBody>
      </p:sp>
      <p:graphicFrame>
        <p:nvGraphicFramePr>
          <p:cNvPr id="30" name="Диаграма 4"/>
          <p:cNvGraphicFramePr/>
          <p:nvPr>
            <p:extLst>
              <p:ext uri="{D42A27DB-BD31-4B8C-83A1-F6EECF244321}">
                <p14:modId xmlns:p14="http://schemas.microsoft.com/office/powerpoint/2010/main" val="4266460640"/>
              </p:ext>
            </p:extLst>
          </p:nvPr>
        </p:nvGraphicFramePr>
        <p:xfrm>
          <a:off x="2099246" y="4003483"/>
          <a:ext cx="4349262" cy="2491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Rectangle 5"/>
          <p:cNvSpPr/>
          <p:nvPr/>
        </p:nvSpPr>
        <p:spPr>
          <a:xfrm>
            <a:off x="7737231" y="3644205"/>
            <a:ext cx="4298461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bg-BG" sz="1100" b="1" dirty="0" smtClean="0">
                <a:latin typeface="Verdana" panose="020B0604030504040204" pitchFamily="34" charset="0"/>
                <a:ea typeface="Verdana" panose="020B0604030504040204" pitchFamily="34" charset="0"/>
                <a:hlinkClick r:id="rId10"/>
              </a:rPr>
              <a:t>Театър от дома – пътешествие с каручка </a:t>
            </a:r>
            <a:r>
              <a:rPr lang="en-US" sz="1100" b="1" dirty="0" smtClean="0">
                <a:latin typeface="Verdana" panose="020B0604030504040204" pitchFamily="34" charset="0"/>
                <a:ea typeface="Verdana" panose="020B0604030504040204" pitchFamily="34" charset="0"/>
                <a:hlinkClick r:id="rId10"/>
              </a:rPr>
              <a:t>https</a:t>
            </a:r>
            <a: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hlinkClick r:id="rId10"/>
              </a:rPr>
              <a:t>://</a:t>
            </a:r>
            <a:r>
              <a:rPr lang="en-US" sz="1100" b="1" dirty="0" smtClean="0">
                <a:latin typeface="Verdana" panose="020B0604030504040204" pitchFamily="34" charset="0"/>
                <a:ea typeface="Verdana" panose="020B0604030504040204" pitchFamily="34" charset="0"/>
                <a:hlinkClick r:id="rId10"/>
              </a:rPr>
              <a:t>drive.google.com/file/d/1A_cwGnRCg6dLmoVO7xVQw9BfUK67Ikm1/view?usp=sharing</a:t>
            </a:r>
            <a:r>
              <a:rPr lang="bg-BG" sz="11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endParaRPr lang="bg-BG" sz="8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bg-BG" sz="1100" b="1" dirty="0" smtClean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Конструктивно творческа дейност</a:t>
            </a:r>
          </a:p>
          <a:p>
            <a:endParaRPr lang="bg-BG" sz="11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sz="11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sz="11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sz="11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sz="11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sz="11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sz="11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sz="11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94" y="4562744"/>
            <a:ext cx="1244506" cy="132823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6000" y="4562744"/>
            <a:ext cx="927652" cy="132823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20" y="5071807"/>
            <a:ext cx="1103373" cy="82683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3652" y="4562744"/>
            <a:ext cx="1146392" cy="859069"/>
          </a:xfrm>
          <a:prstGeom prst="rect">
            <a:avLst/>
          </a:prstGeom>
        </p:spPr>
      </p:pic>
      <p:cxnSp>
        <p:nvCxnSpPr>
          <p:cNvPr id="18" name="Straight Arrow Connector 17"/>
          <p:cNvCxnSpPr/>
          <p:nvPr/>
        </p:nvCxnSpPr>
        <p:spPr>
          <a:xfrm>
            <a:off x="11077723" y="3063631"/>
            <a:ext cx="0" cy="4182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856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ово поле 4"/>
          <p:cNvSpPr txBox="1"/>
          <p:nvPr/>
        </p:nvSpPr>
        <p:spPr>
          <a:xfrm>
            <a:off x="1740967" y="884970"/>
            <a:ext cx="1569733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g-BG" sz="12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ИГРАЧКИ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099" y="81818"/>
            <a:ext cx="1617602" cy="1606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5" name="Диаграма 14"/>
          <p:cNvGraphicFramePr/>
          <p:nvPr>
            <p:extLst>
              <p:ext uri="{D42A27DB-BD31-4B8C-83A1-F6EECF244321}">
                <p14:modId xmlns:p14="http://schemas.microsoft.com/office/powerpoint/2010/main" val="3048220134"/>
              </p:ext>
            </p:extLst>
          </p:nvPr>
        </p:nvGraphicFramePr>
        <p:xfrm>
          <a:off x="994508" y="468742"/>
          <a:ext cx="8572500" cy="5702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Изнесено означение със стрелка наляво 15"/>
          <p:cNvSpPr/>
          <p:nvPr/>
        </p:nvSpPr>
        <p:spPr>
          <a:xfrm>
            <a:off x="8724900" y="812800"/>
            <a:ext cx="3060700" cy="129540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4977"/>
            </a:avLst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b="1" dirty="0" smtClean="0">
                <a:latin typeface="Arial" pitchFamily="34" charset="0"/>
                <a:cs typeface="Arial" pitchFamily="34" charset="0"/>
              </a:rPr>
              <a:t>учат  се да програмират посоките на тяхното движение за реализиране на образователна или игрова задача. </a:t>
            </a:r>
            <a:endParaRPr lang="bg-BG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Изнесено означение със стрелка наляво 16"/>
          <p:cNvSpPr/>
          <p:nvPr/>
        </p:nvSpPr>
        <p:spPr>
          <a:xfrm>
            <a:off x="8636000" y="2755900"/>
            <a:ext cx="3060700" cy="158750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9998"/>
            </a:avLst>
          </a:prstGeom>
          <a:solidFill>
            <a:srgbClr val="66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b="1" dirty="0" smtClean="0">
                <a:latin typeface="Arial" pitchFamily="34" charset="0"/>
                <a:cs typeface="Arial" pitchFamily="34" charset="0"/>
              </a:rPr>
              <a:t>осигури на малките ентусиасти условия да разгърнат своя конструктивен потенциал и въображение</a:t>
            </a:r>
          </a:p>
        </p:txBody>
      </p:sp>
      <p:sp>
        <p:nvSpPr>
          <p:cNvPr id="18" name="Изнесено означение със стрелка наляво 17"/>
          <p:cNvSpPr/>
          <p:nvPr/>
        </p:nvSpPr>
        <p:spPr>
          <a:xfrm>
            <a:off x="8712200" y="4914900"/>
            <a:ext cx="3060700" cy="134620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497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b="1" dirty="0" smtClean="0">
                <a:latin typeface="Arial" pitchFamily="34" charset="0"/>
                <a:cs typeface="Arial" pitchFamily="34" charset="0"/>
              </a:rPr>
              <a:t>подпомага развитието на речта, мисленето, логиката, осигурявайки весели, полезни и забавни занимания</a:t>
            </a:r>
          </a:p>
        </p:txBody>
      </p:sp>
      <p:sp>
        <p:nvSpPr>
          <p:cNvPr id="20" name="Правоъгълник 19"/>
          <p:cNvSpPr/>
          <p:nvPr/>
        </p:nvSpPr>
        <p:spPr>
          <a:xfrm>
            <a:off x="1104900" y="3860800"/>
            <a:ext cx="2794000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bg-BG" sz="1600" b="1" dirty="0" smtClean="0">
                <a:latin typeface="Arial" pitchFamily="34" charset="0"/>
                <a:cs typeface="Arial" pitchFamily="34" charset="0"/>
              </a:rPr>
              <a:t>развиват знания и опит за справяне </a:t>
            </a:r>
          </a:p>
          <a:p>
            <a:pPr algn="ctr"/>
            <a:r>
              <a:rPr lang="bg-BG" sz="1600" b="1" dirty="0" smtClean="0">
                <a:latin typeface="Arial" pitchFamily="34" charset="0"/>
                <a:cs typeface="Arial" pitchFamily="34" charset="0"/>
              </a:rPr>
              <a:t>с технологичните предизвикателства на бъдещето. </a:t>
            </a:r>
            <a:endParaRPr lang="bg-BG" sz="1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Право съединение 9"/>
          <p:cNvCxnSpPr/>
          <p:nvPr/>
        </p:nvCxnSpPr>
        <p:spPr>
          <a:xfrm>
            <a:off x="1934105" y="6341825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C:\Users\slangelova\AppData\Local\Microsoft\Windows\INetCache\IE\0DNIXLO0\Logo 2.bmp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246630"/>
            <a:ext cx="1023816" cy="61137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авоъгълник 8"/>
          <p:cNvSpPr/>
          <p:nvPr/>
        </p:nvSpPr>
        <p:spPr>
          <a:xfrm>
            <a:off x="2382631" y="6246630"/>
            <a:ext cx="9272954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69875" algn="ctr">
              <a:lnSpc>
                <a:spcPct val="115000"/>
              </a:lnSpc>
            </a:pPr>
            <a:r>
              <a:rPr lang="bg-BG" sz="1200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Първи международен образователен форум онлайн – Варна 2021</a:t>
            </a:r>
          </a:p>
          <a:p>
            <a:pPr indent="-269875" algn="ctr">
              <a:lnSpc>
                <a:spcPct val="115000"/>
              </a:lnSpc>
            </a:pPr>
            <a:r>
              <a:rPr lang="bg-BG" sz="1200" b="1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„Дигитализация и иновации в образованието и науката“</a:t>
            </a:r>
          </a:p>
        </p:txBody>
      </p:sp>
      <p:pic>
        <p:nvPicPr>
          <p:cNvPr id="14" name="Картина 5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255250" y="6228773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8433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акс">
  <a:themeElements>
    <a:clrScheme name="Пара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Паралакс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TM03457496[[fn=Паралакс]]</Template>
  <TotalTime>1587</TotalTime>
  <Words>1767</Words>
  <Application>Microsoft Office PowerPoint</Application>
  <PresentationFormat>Custom</PresentationFormat>
  <Paragraphs>265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Паралакс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PowerPoint</dc:title>
  <dc:creator>1</dc:creator>
  <cp:lastModifiedBy>Елена Гаданчева</cp:lastModifiedBy>
  <cp:revision>185</cp:revision>
  <dcterms:created xsi:type="dcterms:W3CDTF">2019-10-24T13:06:00Z</dcterms:created>
  <dcterms:modified xsi:type="dcterms:W3CDTF">2021-05-03T12:33:39Z</dcterms:modified>
</cp:coreProperties>
</file>