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  <p:sldMasterId id="2147483712" r:id="rId3"/>
    <p:sldMasterId id="2147483751" r:id="rId4"/>
  </p:sldMasterIdLst>
  <p:notesMasterIdLst>
    <p:notesMasterId r:id="rId17"/>
  </p:notesMasterIdLst>
  <p:sldIdLst>
    <p:sldId id="302" r:id="rId5"/>
    <p:sldId id="262" r:id="rId6"/>
    <p:sldId id="279" r:id="rId7"/>
    <p:sldId id="280" r:id="rId8"/>
    <p:sldId id="287" r:id="rId9"/>
    <p:sldId id="283" r:id="rId10"/>
    <p:sldId id="285" r:id="rId11"/>
    <p:sldId id="289" r:id="rId12"/>
    <p:sldId id="291" r:id="rId13"/>
    <p:sldId id="296" r:id="rId14"/>
    <p:sldId id="298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C218-AF05-42EE-B2DC-8C8E76881C19}" type="datetimeFigureOut">
              <a:rPr lang="bg-BG" smtClean="0"/>
              <a:pPr/>
              <a:t>27.4.2021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9621-3602-4493-BA66-014D89C542F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47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8F62-892A-457D-B285-A4DBF3A840E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26F88-9F34-4BBB-BF72-890E1399B43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1523-7FA9-4C1D-8A40-425E4854108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D541-08FA-4B8A-B3AA-17E2A95C95D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BB7A-E839-478B-BB01-6C3E6889542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2C3C-079A-4316-9A77-775A42ECD5F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9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65D1-2EE0-4D3A-8BAC-EDF92A4E4D6F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64F7-DA66-4A34-8511-79D7D7B1544A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4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4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1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4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6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6A44-11E5-4450-8921-DA58D8E7E2D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66A8-AACE-463F-88A5-6218FACDE75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1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4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6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1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7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5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3C50-0C5D-4A8A-802C-5A2F5E7F6FD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AF33-0845-4A80-B077-6AAC106B2EF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4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4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0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8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5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9A7D-B8EA-4388-86EA-8688351701F7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4ECE-2A96-4D97-ADF0-EFBB22E0EA8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4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08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9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7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3378-FFD1-4B4B-AFE5-5E80C01DCDF6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F7DF-4D1F-4FC0-B990-E4CE6621F52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5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7B4C-8E3C-47F2-BC04-C7989CF9697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FEEC-AA08-4549-B4E5-28EB66F1534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5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3E60-1937-437C-8F47-ADC2A5500875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6B05-3783-46F3-9419-EFA2DCBF3C2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FC31-133E-4D3A-BF75-B59A2245402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0682-FAE0-46F3-9435-5B001D9B3A7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0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AC79-3E35-47BE-84F0-8775AB7A0F3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F5BB-8865-47ED-B686-18AE6E6C576C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43FEF-849E-40B4-995E-5D43C0DF5BE6}" type="datetime1">
              <a:rPr lang="bg-BG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27.4.2021 г.</a:t>
            </a:fld>
            <a:endParaRPr lang="bg-BG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СОУ "Летец Христо Топракчиев" - гр. Божурище Камелия Петрова Костова</a:t>
            </a:r>
            <a:endParaRPr lang="bg-B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C5ABE-A12F-40B9-8562-61AAEF4777ED}" type="slidenum">
              <a:rPr lang="bg-BG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86200"/>
            <a:ext cx="8450880" cy="2138785"/>
          </a:xfrm>
        </p:spPr>
        <p:txBody>
          <a:bodyPr>
            <a:normAutofit/>
          </a:bodyPr>
          <a:lstStyle/>
          <a:p>
            <a:pPr algn="ctr"/>
            <a:r>
              <a:rPr lang="bg-BG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r>
              <a:rPr lang="bg-BG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 epiSTEMe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Partnership in</a:t>
            </a:r>
            <a:r>
              <a:rPr lang="bg-BG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STEM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bg-BG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b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Проект ,, epiSTEMe Европейско партньорство в  STEM образованието”</a:t>
            </a:r>
            <a:br>
              <a:rPr lang="bg-BG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</a:br>
            <a:r>
              <a:rPr lang="bg-BG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Gina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Ivanova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Panayot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Volov</a:t>
            </a: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Primary School, Varna,</a:t>
            </a:r>
            <a:b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Bulgaria</a:t>
            </a:r>
            <a:endParaRPr lang="bg-BG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371600"/>
            <a:ext cx="7696200" cy="2514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International Education Forum – Varna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“Digitalization and innovation in education and science”</a:t>
            </a:r>
          </a:p>
          <a:p>
            <a:pPr algn="ctr"/>
            <a:endParaRPr lang="bg-B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bg-B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bg-BG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Варна</a:t>
            </a:r>
          </a:p>
          <a:p>
            <a:pPr algn="ctr"/>
            <a:r>
              <a:rPr lang="bg-BG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17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bg-BG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10</a:t>
            </a:r>
            <a:r>
              <a:rPr lang="en-US" sz="17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bg-BG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June</a:t>
            </a:r>
            <a:r>
              <a:rPr lang="bg-BG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  <a:endParaRPr lang="bg-BG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6F88-9F34-4BBB-BF72-890E1399B432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"STEM in the future"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lang="en-US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Nicolaus Copernicus" Observatory Varna 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creating “a landing vehicle on Mars"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Посещение в НАОП "Николай Коперник" гр. Варна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Използване на ,,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STEM 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 бъдещето’’ – изработване на ,,Спускаем апарат на Марс”</a:t>
            </a:r>
            <a:endParaRPr lang="bg-BG" sz="1200" b="0" dirty="0"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8624" y="1879961"/>
            <a:ext cx="2814464" cy="211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3875" y="208297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2617"/>
            <a:ext cx="2952328" cy="22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55865"/>
            <a:ext cx="2640062" cy="19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3843" y="4396003"/>
            <a:ext cx="280440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"Can we achieve our dreams?“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a visit at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Kamchia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Complex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“Можем ли да постигнем мечтите си?”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- посещение в СОК "Камчия“</a:t>
            </a:r>
            <a:endParaRPr lang="bg-BG" sz="12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3366293" cy="252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4885"/>
            <a:ext cx="3405044" cy="255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8883"/>
            <a:ext cx="3389670" cy="25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642773"/>
            <a:ext cx="3389670" cy="253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8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Meeting with the team of the Education Directorate of the Municipality of Varna, 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where the goals and tasks of STEM education were discussed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Среща с екипа на Дирекция ,,Образование” 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на Община Варна, на която се обсъдиха целите и задачите на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STEM 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образованието </a:t>
            </a:r>
            <a:endParaRPr lang="bg-BG" sz="1200" b="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5" name="Picture 3" descr="F:\снимки работна среща Варна 26-30.11.18 г\CIMG1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F:\снимки работна среща Варна 26-30.11.18 г\CIMG14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9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51" y="1219200"/>
            <a:ext cx="8211021" cy="175260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bg-BG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 epiSTEMe 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Partnership in</a:t>
            </a:r>
            <a:r>
              <a:rPr lang="bg-BG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STEM 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bg-BG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bg-BG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bg-BG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,,Еразъм </a:t>
            </a:r>
            <a:r>
              <a:rPr lang="bg-BG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+“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program - </a:t>
            </a:r>
            <a:r>
              <a:rPr lang="bg-BG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School education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b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Проект ,, epiSTEMe Европейско партньорство в  STEM образованието”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по програма ,,Еразъм +“ сектор ,,Училищно образование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”</a:t>
            </a:r>
            <a:endParaRPr lang="bg-BG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055" y="2959231"/>
            <a:ext cx="5525217" cy="3073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B6B05-3783-46F3-9419-EFA2DCBF3C28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8" y="173181"/>
            <a:ext cx="1411016" cy="1731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72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project activities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implemented by the Bulgarian team during the workshop in Varna, November 2018: 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“Knowing each other better" - presenting the partners and making a poster of the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Дейности по проекта , реализирани от българския екип </a:t>
            </a:r>
            <a:r>
              <a:rPr lang="bg-BG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 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време на работната среща във Варна, месец ноември 2018: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,,Да се опознаем по-добре” – представяне на партньорите и изработване на постер на проекта </a:t>
            </a:r>
            <a:endParaRPr lang="bg-BG" sz="1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09" y="1679198"/>
            <a:ext cx="3384377" cy="253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15" y="1703147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Desktop\снимки работна среща Варна 26-30.11.18 г\20181126_122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2" y="4179599"/>
            <a:ext cx="3531773" cy="264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11" y="4207415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86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err="1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epiSTEMe</a:t>
            </a:r>
            <a:r>
              <a:rPr lang="en-US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Lab</a:t>
            </a:r>
            <a:br>
              <a:rPr lang="en-US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place for experiments in natural sciences </a:t>
            </a: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  <a:t> ,,</a:t>
            </a:r>
            <a:r>
              <a:rPr lang="en-US" sz="1300" dirty="0" err="1">
                <a:latin typeface="Verdana" panose="020B0604030504040204" pitchFamily="34" charset="0"/>
                <a:ea typeface="Verdana" panose="020B0604030504040204" pitchFamily="34" charset="0"/>
              </a:rPr>
              <a:t>epiSTEM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  <a:t>лаборатория” –</a:t>
            </a:r>
            <a:b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300" dirty="0">
                <a:latin typeface="Verdana" panose="020B0604030504040204" pitchFamily="34" charset="0"/>
                <a:ea typeface="Verdana" panose="020B0604030504040204" pitchFamily="34" charset="0"/>
              </a:rPr>
              <a:t> място за провеждане на експерименти по природни науки </a:t>
            </a:r>
            <a:r>
              <a:rPr lang="bg-BG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bg-BG" sz="13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 smtClean="0">
                <a:solidFill>
                  <a:srgbClr val="0070C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bg-BG" sz="1200" i="1" dirty="0">
              <a:solidFill>
                <a:srgbClr val="0070C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снимки Физика\CIMG1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61098"/>
            <a:ext cx="3462536" cy="25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снимки Физика\CIMG1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366525" cy="252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97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010"/>
            <a:ext cx="8229600" cy="1355990"/>
          </a:xfrm>
          <a:solidFill>
            <a:srgbClr val="7ABC32"/>
          </a:solidFill>
        </p:spPr>
        <p:txBody>
          <a:bodyPr>
            <a:no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"STEM on the Black Sea“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an interactive activity with a different approach to knowledge in the field of STEM 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 "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Chernorizets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Hrabar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 Varna Free University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„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STEM 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на Черно море“ - интерактивно занимание с различен подход към знанията в областта на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STEM 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във Варненския свободен университет ,,Черноризец Храбър”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endParaRPr lang="en-US" sz="1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8140"/>
            <a:ext cx="3466728" cy="260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71" y="1432722"/>
            <a:ext cx="3596208" cy="269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875" y="4114800"/>
            <a:ext cx="3428618" cy="2571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8371" y="4129878"/>
            <a:ext cx="3594637" cy="26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472952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"Fun Science“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an interactive science show, held by trainers from "Crazy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Laboratory“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,,Забавна наука”- 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интерактивно  научно шоу, проведено съвместно с  обучители от ,,Щура лаборатория” 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endParaRPr lang="bg-BG" sz="1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48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“Technology and Engineering at “N.Y.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Vaptsarov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” Naval Academy”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the students get acquainted with the professions related to the sea, modern technology, didactic and educational system in the academy.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Технология и инженерство във ВВМУ ,,Н.Й. Вапцаров” 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– учениците се запознават  с професиите, свързани с морето, съвременната техника, дидактическата и обучителната система в академията.</a:t>
            </a:r>
            <a:endParaRPr lang="bg-BG" sz="1200" dirty="0" smtClean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52400" y="2122704"/>
            <a:ext cx="3744416" cy="2336989"/>
          </a:xfrm>
          <a:effectLst>
            <a:softEdge rad="112500"/>
          </a:effectLst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93771" y="2101290"/>
            <a:ext cx="3810772" cy="2368385"/>
          </a:xfrm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43800"/>
            <a:ext cx="3888432" cy="231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0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33359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Archaeometry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the bridge between archeology and science “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practical training in the Training Department of the Archaeological Museum - Varna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200" dirty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,,</a:t>
            </a: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Археометрия - мостът между археологията и науката “</a:t>
            </a:r>
            <a:b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практическо обучение в Учебния отдел на Археологически музей - Варна.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bg-BG" sz="1200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5" y="1656272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24311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5" y="3986558"/>
            <a:ext cx="3193861" cy="23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9466"/>
            <a:ext cx="3312368" cy="248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5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43395" y="76200"/>
            <a:ext cx="8229600" cy="1840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"Ecology of the Black Sea“</a:t>
            </a:r>
            <a:b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an interactive training in the research laboratories</a:t>
            </a:r>
            <a:b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 "Prof. </a:t>
            </a:r>
            <a:r>
              <a:rPr lang="en-US" sz="13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Fritjof</a:t>
            </a: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Nansen” Institute of </a:t>
            </a: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Oceanology</a:t>
            </a:r>
            <a:b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Интерактивно обучение на тема ,,Екология на Черно море” </a:t>
            </a:r>
            <a:br>
              <a:rPr lang="bg-BG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проведено в  научните лаборатории в Института по океанология </a:t>
            </a:r>
            <a:br>
              <a:rPr lang="bg-BG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bg-BG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„Проф. Фритьоф Нансен“</a:t>
            </a:r>
            <a:r>
              <a:rPr lang="en-US" sz="13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bg-BG" sz="2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02" y="1911943"/>
            <a:ext cx="3290405" cy="2467804"/>
          </a:xfrm>
          <a:effectLst>
            <a:softEdge rad="112500"/>
          </a:effectLst>
        </p:spPr>
      </p:pic>
      <p:pic>
        <p:nvPicPr>
          <p:cNvPr id="7174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782263"/>
            <a:ext cx="3429000" cy="2571750"/>
          </a:xfrm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5" y="4379747"/>
            <a:ext cx="3205452" cy="2402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494" y="4366493"/>
            <a:ext cx="3334906" cy="24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0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638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2919</vt:lpstr>
      <vt:lpstr>2_Office тема</vt:lpstr>
      <vt:lpstr>3_Office тема</vt:lpstr>
      <vt:lpstr>6_Office тема</vt:lpstr>
      <vt:lpstr> ,, epiSTEMe European Partnership in STEM Education” project  Проект ,, epiSTEMe Европейско партньорство в  STEM образованието”   Gina Ivanova , “Panayot Volov” Primary School, Varna, Bulgaria</vt:lpstr>
      <vt:lpstr>,, epiSTEMe European Partnership in STEM Education” project   ,,Еразъм +“ program - ,, School education”  Проект ,, epiSTEMe Европейско партньорство в  STEM образованието”  по програма ,,Еразъм +“ сектор ,,Училищно образование”</vt:lpstr>
      <vt:lpstr>The project activities  implemented by the Bulgarian team during the workshop in Varna, November 2018:  “Knowing each other better" - presenting the partners and making a poster of the project  Дейности по проекта , реализирани от българския екип по време на работната среща във Варна, месец ноември 2018: ,,Да се опознаем по-добре” – представяне на партньорите и изработване на постер на проекта </vt:lpstr>
      <vt:lpstr> epiSTEMe Lab  – a place for experiments in natural sciences    ,,epiSTEM лаборатория” –  място за провеждане на експерименти по природни науки    </vt:lpstr>
      <vt:lpstr>"STEM on the Black Sea“  - an interactive activity with a different approach to knowledge in the field of STEM  at "Chernorizets Hrabar" Varna Free University   „STEM на Черно море“ - интерактивно занимание с различен подход към знанията в областта на STEM във Варненския свободен университет ,,Черноризец Храбър” </vt:lpstr>
      <vt:lpstr>"Fun Science“   - an interactive science show, held by trainers from "Crazy Laboratory“  ,,Забавна наука”-  интерактивно  научно шоу, проведено съвместно с  обучители от ,,Щура лаборатория”  </vt:lpstr>
      <vt:lpstr>  “Technology and Engineering at “N.Y. Vaptsarov ” Naval Academy”  - the students get acquainted with the professions related to the sea, modern technology, didactic and educational system in the academy.   Технология и инженерство във ВВМУ ,,Н.Й. Вапцаров”  – учениците се запознават  с професиите, свързани с морето, съвременната техника, дидактическата и обучителната система в академията.</vt:lpstr>
      <vt:lpstr>“Archaeometry - the bridge between archeology and science “  - practical training in the Training Department of the Archaeological Museum - Varna.  ,,Археометрия - мостът между археологията и науката “ - практическо обучение в Учебния отдел на Археологически музей - Варна. </vt:lpstr>
      <vt:lpstr>"Ecology of the Black Sea“   - an interactive training in the research laboratories  at "Prof. Fritjof Nansen” Institute of Oceanology  Интерактивно обучение на тема ,,Екология на Черно море”  проведено в  научните лаборатории в Института по океанология  „Проф. Фритьоф Нансен“  </vt:lpstr>
      <vt:lpstr>"STEM in the future" workshop  at  "Nicolaus Copernicus" Observatory Varna  creating “a landing vehicle on Mars"   Посещение в НАОП "Николай Коперник" гр. Варна Използване на ,,STEM в бъдещето’’ – изработване на ,,Спускаем апарат на Марс”</vt:lpstr>
      <vt:lpstr>"Can we achieve our dreams?“  – a visit at Kamchia Complex   “Можем ли да постигнем мечтите си?”  - посещение в СОК "Камчия“</vt:lpstr>
      <vt:lpstr>Meeting with the team of the Education Directorate of the Municipality of Varna,  where the goals and tasks of STEM education were discussed   Среща с екипа на Дирекция ,,Образование”  на Община Варна, на която се обсъдиха целите и задачите на STEM образованието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Ивелина Владимирова Енчева ОУ ,,Панайот Волов“ - Варна</dc:title>
  <dc:creator>User</dc:creator>
  <cp:lastModifiedBy>Потребител</cp:lastModifiedBy>
  <cp:revision>121</cp:revision>
  <dcterms:created xsi:type="dcterms:W3CDTF">2006-08-16T00:00:00Z</dcterms:created>
  <dcterms:modified xsi:type="dcterms:W3CDTF">2021-04-27T13:37:21Z</dcterms:modified>
</cp:coreProperties>
</file>